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8" r:id="rId14"/>
    <p:sldId id="287" r:id="rId15"/>
    <p:sldId id="288" r:id="rId16"/>
    <p:sldId id="289" r:id="rId17"/>
    <p:sldId id="290" r:id="rId18"/>
    <p:sldId id="291" r:id="rId19"/>
    <p:sldId id="292" r:id="rId20"/>
    <p:sldId id="286" r:id="rId21"/>
    <p:sldId id="271" r:id="rId22"/>
    <p:sldId id="279" r:id="rId23"/>
    <p:sldId id="280" r:id="rId24"/>
    <p:sldId id="267" r:id="rId25"/>
    <p:sldId id="275" r:id="rId26"/>
    <p:sldId id="281" r:id="rId27"/>
    <p:sldId id="283" r:id="rId28"/>
    <p:sldId id="282" r:id="rId29"/>
    <p:sldId id="274" r:id="rId30"/>
    <p:sldId id="285" r:id="rId3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850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30C68-08F0-4379-A403-68057D082514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BF677-68AD-4551-8155-CD3827439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30C68-08F0-4379-A403-68057D082514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BF677-68AD-4551-8155-CD3827439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30C68-08F0-4379-A403-68057D082514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BF677-68AD-4551-8155-CD3827439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30C68-08F0-4379-A403-68057D082514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BF677-68AD-4551-8155-CD3827439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30C68-08F0-4379-A403-68057D082514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BF677-68AD-4551-8155-CD3827439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30C68-08F0-4379-A403-68057D082514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BF677-68AD-4551-8155-CD3827439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30C68-08F0-4379-A403-68057D082514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BF677-68AD-4551-8155-CD3827439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30C68-08F0-4379-A403-68057D082514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BF677-68AD-4551-8155-CD3827439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30C68-08F0-4379-A403-68057D082514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BF677-68AD-4551-8155-CD3827439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30C68-08F0-4379-A403-68057D082514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BF677-68AD-4551-8155-CD3827439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30C68-08F0-4379-A403-68057D082514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BF677-68AD-4551-8155-CD3827439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B30C68-08F0-4379-A403-68057D082514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47BF677-68AD-4551-8155-CD3827439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666048" cy="1828800"/>
          </a:xfrm>
        </p:spPr>
        <p:txBody>
          <a:bodyPr/>
          <a:lstStyle/>
          <a:p>
            <a:r>
              <a:rPr lang="ru-RU" dirty="0" smtClean="0"/>
              <a:t>Вода, вода кругом вода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24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анютки\Desktop\к2.jpg"/>
          <p:cNvPicPr>
            <a:picLocks noChangeAspect="1" noChangeArrowheads="1"/>
          </p:cNvPicPr>
          <p:nvPr/>
        </p:nvPicPr>
        <p:blipFill>
          <a:blip r:embed="rId2" cstate="print"/>
          <a:srcRect b="6068"/>
          <a:stretch>
            <a:fillRect/>
          </a:stretch>
        </p:blipFill>
        <p:spPr bwMode="auto">
          <a:xfrm>
            <a:off x="1928794" y="1928802"/>
            <a:ext cx="4241884" cy="417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4" descr="http://mypresentation.ru/documents_2/c7dfbbc40ac25fa54202727abfc51045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8" name="Picture 4" descr="http://900igr.net/datas/okruzhajuschij-mir/Volshebnitsa-voda/0004-004-Voda-nuzhna-vs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2" descr="http://images.myshared.ru/10/990731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6866" name="Picture 2" descr="http://www.maam.ru/illustrations/109/small/item_2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894" y="376519"/>
            <a:ext cx="6858000" cy="499245"/>
          </a:xfrm>
        </p:spPr>
        <p:txBody>
          <a:bodyPr>
            <a:normAutofit fontScale="90000"/>
          </a:bodyPr>
          <a:lstStyle/>
          <a:p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top10homeremedies.com/wp-content/uploads/2013/11/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68" y="428604"/>
            <a:ext cx="2900354" cy="518300"/>
          </a:xfrm>
          <a:prstGeom prst="rect">
            <a:avLst/>
          </a:prstGeom>
          <a:solidFill>
            <a:srgbClr val="33CCFF"/>
          </a:solidFill>
          <a:ln w="38100">
            <a:solidFill>
              <a:srgbClr val="0033CC"/>
            </a:solidFill>
          </a:ln>
        </p:spPr>
        <p:txBody>
          <a:bodyPr vert="horz" lIns="45720" rIns="45720" bIns="45720" anchor="b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rgbClr val="0033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ЛЕД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0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894" y="376519"/>
            <a:ext cx="6858000" cy="301399"/>
          </a:xfrm>
        </p:spPr>
        <p:txBody>
          <a:bodyPr>
            <a:normAutofit fontScale="90000"/>
          </a:bodyPr>
          <a:lstStyle/>
          <a:p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westernmassrlc.org/images/stories/Greenfield_Open_Hours_August.gif"/>
          <p:cNvPicPr>
            <a:picLocks noChangeAspect="1" noChangeArrowheads="1"/>
          </p:cNvPicPr>
          <p:nvPr/>
        </p:nvPicPr>
        <p:blipFill>
          <a:blip r:embed="rId2"/>
          <a:srcRect l="2845" t="3692" r="3405" b="3694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28992" y="500042"/>
            <a:ext cx="2900354" cy="518300"/>
          </a:xfrm>
          <a:prstGeom prst="rect">
            <a:avLst/>
          </a:prstGeom>
          <a:solidFill>
            <a:srgbClr val="33CCFF"/>
          </a:solidFill>
          <a:ln w="38100">
            <a:solidFill>
              <a:srgbClr val="0033CC"/>
            </a:solidFill>
          </a:ln>
        </p:spPr>
        <p:txBody>
          <a:bodyPr vert="horz" lIns="45720" rIns="45720" bIns="45720" anchor="b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rgbClr val="0033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РЕКА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0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894" y="376519"/>
            <a:ext cx="6858000" cy="49924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icsdesktop.net/waterfalls/1152x864/PicsDesktop.net_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14744" y="357166"/>
            <a:ext cx="2286016" cy="518300"/>
          </a:xfrm>
          <a:prstGeom prst="rect">
            <a:avLst/>
          </a:prstGeom>
          <a:solidFill>
            <a:srgbClr val="33CCFF"/>
          </a:solidFill>
          <a:ln w="38100">
            <a:solidFill>
              <a:srgbClr val="0033CC"/>
            </a:solidFill>
          </a:ln>
        </p:spPr>
        <p:txBody>
          <a:bodyPr vert="horz" lIns="45720" rIns="45720" bIns="45720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rgbClr val="0033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ВОДОПАД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0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376519"/>
            <a:ext cx="7863052" cy="499245"/>
          </a:xfrm>
        </p:spPr>
        <p:txBody>
          <a:bodyPr>
            <a:noAutofit/>
          </a:bodyPr>
          <a:lstStyle/>
          <a:p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humbs.dreamstime.com/thumb_1959/19590496.jpg"/>
          <p:cNvPicPr>
            <a:picLocks noChangeAspect="1" noChangeArrowheads="1"/>
          </p:cNvPicPr>
          <p:nvPr/>
        </p:nvPicPr>
        <p:blipFill>
          <a:blip r:embed="rId2"/>
          <a:srcRect b="486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43240" y="357166"/>
            <a:ext cx="2714644" cy="518300"/>
          </a:xfrm>
          <a:prstGeom prst="rect">
            <a:avLst/>
          </a:prstGeom>
          <a:solidFill>
            <a:srgbClr val="33CCFF"/>
          </a:solidFill>
          <a:ln w="38100">
            <a:solidFill>
              <a:srgbClr val="0033CC"/>
            </a:solidFill>
          </a:ln>
        </p:spPr>
        <p:txBody>
          <a:bodyPr vert="horz" lIns="45720" rIns="45720" bIns="45720" anchor="b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rgbClr val="0033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СОСУЛЬКА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0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6938798" cy="8828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ОБЛАКО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385257" y="4932608"/>
            <a:ext cx="4472189" cy="1275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http://cdn.gazetesiz.com/img/haber/1438580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86116" y="357166"/>
            <a:ext cx="2357454" cy="518300"/>
          </a:xfrm>
          <a:prstGeom prst="rect">
            <a:avLst/>
          </a:prstGeom>
          <a:solidFill>
            <a:srgbClr val="33CCFF"/>
          </a:solidFill>
          <a:ln w="38100">
            <a:solidFill>
              <a:srgbClr val="0033CC"/>
            </a:solidFill>
          </a:ln>
        </p:spPr>
        <p:txBody>
          <a:bodyPr vert="horz" lIns="45720" rIns="45720" bIns="45720" anchor="b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rgbClr val="0033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ОБЛАКА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4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humbs.dreamstime.com/thumb_1959/19590496.jpg"/>
          <p:cNvPicPr>
            <a:picLocks noChangeAspect="1" noChangeArrowheads="1"/>
          </p:cNvPicPr>
          <p:nvPr/>
        </p:nvPicPr>
        <p:blipFill>
          <a:blip r:embed="rId2"/>
          <a:srcRect t="3671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86116" y="357166"/>
            <a:ext cx="2714644" cy="518300"/>
          </a:xfrm>
          <a:prstGeom prst="rect">
            <a:avLst/>
          </a:prstGeom>
          <a:solidFill>
            <a:srgbClr val="33CCFF"/>
          </a:solidFill>
          <a:ln w="38100">
            <a:solidFill>
              <a:srgbClr val="0033CC"/>
            </a:solidFill>
          </a:ln>
        </p:spPr>
        <p:txBody>
          <a:bodyPr vert="horz" lIns="45720" rIns="45720" bIns="45720" anchor="b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rgbClr val="0033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СНЕЖИНКА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60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666048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24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s://ds04.infourok.ru/uploads/ex/056e/00044b2d-0ca308a2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"/>
            <a:ext cx="6938798" cy="72521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ПАР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385257" y="4932608"/>
            <a:ext cx="4472189" cy="1275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img1.postila.ru/storage/6272000/6249560/dcba4b4fb8a0dcb6415e58adb66fb9e3.jpg"/>
          <p:cNvPicPr>
            <a:picLocks noChangeAspect="1" noChangeArrowheads="1"/>
          </p:cNvPicPr>
          <p:nvPr/>
        </p:nvPicPr>
        <p:blipFill>
          <a:blip r:embed="rId2"/>
          <a:srcRect t="11366" b="12759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428992" y="357166"/>
            <a:ext cx="2143140" cy="518300"/>
          </a:xfrm>
          <a:prstGeom prst="rect">
            <a:avLst/>
          </a:prstGeom>
          <a:solidFill>
            <a:srgbClr val="33CCFF"/>
          </a:solidFill>
          <a:ln w="38100">
            <a:solidFill>
              <a:srgbClr val="0033CC"/>
            </a:solidFill>
          </a:ln>
        </p:spPr>
        <p:txBody>
          <a:bodyPr vert="horz" lIns="45720" rIns="45720" bIns="45720" anchor="b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0" b="1" dirty="0" smtClean="0">
                <a:solidFill>
                  <a:srgbClr val="0033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ПАР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4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7650" name="Picture 2" descr="https://reader001.docslide.net/reader001/slide/20170903/54c3f73a4a7959d66f8b456f/documen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5842" name="Picture 2" descr="https://ds03.infourok.ru/uploads/ex/1344/0001112b-a6cef7bc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4820" name="Picture 4" descr="http://auravostoka.ru/yeyuqogo/9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4822" name="Picture 6" descr="https://ds03.infourok.ru/uploads/ex/019e/0004d015-d2823c87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4580" name="Picture 4" descr="http://images.myshared.ru/6/639191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a2b2.ru/storage/images/person/1958/events/14763/49985_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a2b2.ru/storage/images/person/1958/events/14763/49984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a2b2.ru/storage/images/person/1958/events/14763/49956_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753600" cy="710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a2b2.ru/storage/images/person/1958/events/14763/49961_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2770" name="Picture 2" descr="http://images.myshared.ru/9/923779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Воду пьем.</a:t>
            </a:r>
            <a:endParaRPr lang="ru-RU" dirty="0"/>
          </a:p>
        </p:txBody>
      </p:sp>
      <p:pic>
        <p:nvPicPr>
          <p:cNvPr id="4" name="Содержимое 3" descr="пь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714356"/>
            <a:ext cx="7571842" cy="5040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ttp://viki.rdf.ru/media/upload/preview/prezentaciyapoteme-puteshestviezapoleznyimisovet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ютки\Desktop\к.jpg"/>
          <p:cNvPicPr>
            <a:picLocks noChangeAspect="1" noChangeArrowheads="1"/>
          </p:cNvPicPr>
          <p:nvPr/>
        </p:nvPicPr>
        <p:blipFill>
          <a:blip r:embed="rId2" cstate="print"/>
          <a:srcRect l="-3221" r="-1288"/>
          <a:stretch>
            <a:fillRect/>
          </a:stretch>
        </p:blipFill>
        <p:spPr bwMode="auto">
          <a:xfrm>
            <a:off x="179512" y="476672"/>
            <a:ext cx="8635891" cy="5508000"/>
          </a:xfrm>
          <a:prstGeom prst="rect">
            <a:avLst/>
          </a:prstGeom>
          <a:noFill/>
        </p:spPr>
      </p:pic>
      <p:pic>
        <p:nvPicPr>
          <p:cNvPr id="4" name="Содержимое 3" descr="моем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663000" cy="540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                      Моем руки водой.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ютки\Desktop\к.jpg"/>
          <p:cNvPicPr>
            <a:picLocks noChangeAspect="1" noChangeArrowheads="1"/>
          </p:cNvPicPr>
          <p:nvPr/>
        </p:nvPicPr>
        <p:blipFill>
          <a:blip r:embed="rId2" cstate="print"/>
          <a:srcRect l="-3221" r="-1288"/>
          <a:stretch>
            <a:fillRect/>
          </a:stretch>
        </p:blipFill>
        <p:spPr bwMode="auto">
          <a:xfrm>
            <a:off x="179512" y="476672"/>
            <a:ext cx="8635891" cy="5508000"/>
          </a:xfrm>
          <a:prstGeom prst="rect">
            <a:avLst/>
          </a:prstGeom>
          <a:noFill/>
        </p:spPr>
      </p:pic>
      <p:pic>
        <p:nvPicPr>
          <p:cNvPr id="4" name="Содержимое 3" descr="купаетс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764704"/>
            <a:ext cx="6432000" cy="482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Купаемся в ванной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photos-h.ak.fbcdn.net/hphotos-ak-ash3/c97.0.403.403/p403x403/538447_454396254600927_181758369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467828" cy="5400000"/>
          </a:xfrm>
          <a:prstGeom prst="rect">
            <a:avLst/>
          </a:prstGeom>
          <a:noFill/>
        </p:spPr>
      </p:pic>
      <p:pic>
        <p:nvPicPr>
          <p:cNvPr id="4" name="Содержимое 3" descr="89b6e63c3251376488cc425ced282b8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476672"/>
            <a:ext cx="3722457" cy="54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Стираем белье.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ютки\Desktop\к.jpg"/>
          <p:cNvPicPr>
            <a:picLocks noChangeAspect="1" noChangeArrowheads="1"/>
          </p:cNvPicPr>
          <p:nvPr/>
        </p:nvPicPr>
        <p:blipFill>
          <a:blip r:embed="rId2" cstate="print"/>
          <a:srcRect l="-3221" r="-1288"/>
          <a:stretch>
            <a:fillRect/>
          </a:stretch>
        </p:blipFill>
        <p:spPr bwMode="auto">
          <a:xfrm>
            <a:off x="179512" y="476672"/>
            <a:ext cx="8466559" cy="5400000"/>
          </a:xfrm>
          <a:prstGeom prst="rect">
            <a:avLst/>
          </a:prstGeom>
          <a:noFill/>
        </p:spPr>
      </p:pic>
      <p:pic>
        <p:nvPicPr>
          <p:cNvPr id="4" name="Содержимое 3" descr="моем п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476672"/>
            <a:ext cx="5302524" cy="543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Моем посуду.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ки\Desktop\к.jpg"/>
          <p:cNvPicPr>
            <a:picLocks noChangeAspect="1" noChangeArrowheads="1"/>
          </p:cNvPicPr>
          <p:nvPr/>
        </p:nvPicPr>
        <p:blipFill>
          <a:blip r:embed="rId2" cstate="print"/>
          <a:srcRect l="-3221" r="-1288"/>
          <a:stretch>
            <a:fillRect/>
          </a:stretch>
        </p:blipFill>
        <p:spPr bwMode="auto">
          <a:xfrm>
            <a:off x="251520" y="476672"/>
            <a:ext cx="8466559" cy="5400000"/>
          </a:xfrm>
          <a:prstGeom prst="rect">
            <a:avLst/>
          </a:prstGeom>
          <a:noFill/>
        </p:spPr>
      </p:pic>
      <p:pic>
        <p:nvPicPr>
          <p:cNvPr id="4" name="Содержимое 3" descr="цвет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404664"/>
            <a:ext cx="3600000" cy="540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Поливаем цветы.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ютки\Desktop\к.jpg"/>
          <p:cNvPicPr>
            <a:picLocks noChangeAspect="1" noChangeArrowheads="1"/>
          </p:cNvPicPr>
          <p:nvPr/>
        </p:nvPicPr>
        <p:blipFill>
          <a:blip r:embed="rId2" cstate="print"/>
          <a:srcRect l="-3221" r="-1288"/>
          <a:stretch>
            <a:fillRect/>
          </a:stretch>
        </p:blipFill>
        <p:spPr bwMode="auto">
          <a:xfrm>
            <a:off x="179512" y="476672"/>
            <a:ext cx="8579441" cy="5472000"/>
          </a:xfrm>
          <a:prstGeom prst="rect">
            <a:avLst/>
          </a:prstGeom>
          <a:noFill/>
        </p:spPr>
      </p:pic>
      <p:pic>
        <p:nvPicPr>
          <p:cNvPr id="4" name="Содержимое 3" descr="ж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620688"/>
            <a:ext cx="6620460" cy="496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Пьют животные.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409</TotalTime>
  <Words>39</Words>
  <Application>Microsoft Office PowerPoint</Application>
  <PresentationFormat>Экран (4:3)</PresentationFormat>
  <Paragraphs>18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Вода, вода кругом вода</vt:lpstr>
      <vt:lpstr>Слайд 2</vt:lpstr>
      <vt:lpstr>Воду пьем.</vt:lpstr>
      <vt:lpstr>                       Моем руки водой.</vt:lpstr>
      <vt:lpstr>Купаемся в ванной</vt:lpstr>
      <vt:lpstr>Стираем белье.</vt:lpstr>
      <vt:lpstr>Моем посуду.</vt:lpstr>
      <vt:lpstr>Поливаем цветы.</vt:lpstr>
      <vt:lpstr>Пьют животные.</vt:lpstr>
      <vt:lpstr>Слайд 10</vt:lpstr>
      <vt:lpstr>Слайд 11</vt:lpstr>
      <vt:lpstr>Слайд 12</vt:lpstr>
      <vt:lpstr>Слайд 13</vt:lpstr>
      <vt:lpstr>Слайд 14</vt:lpstr>
      <vt:lpstr>Слайд 15</vt:lpstr>
      <vt:lpstr>.</vt:lpstr>
      <vt:lpstr>Слайд 17</vt:lpstr>
      <vt:lpstr>ОБЛАКО</vt:lpstr>
      <vt:lpstr>Слайд 19</vt:lpstr>
      <vt:lpstr>    ПАР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Вода, вода кругом вода</dc:title>
  <dc:creator>Натали Искорцева</dc:creator>
  <cp:lastModifiedBy>Дмитрий</cp:lastModifiedBy>
  <cp:revision>46</cp:revision>
  <dcterms:created xsi:type="dcterms:W3CDTF">2013-03-17T12:18:08Z</dcterms:created>
  <dcterms:modified xsi:type="dcterms:W3CDTF">2017-12-11T18:23:13Z</dcterms:modified>
</cp:coreProperties>
</file>