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microsoft.com/office/2007/relationships/hdphoto" Target="../media/hdphoto1.wdp"/><Relationship Id="rId7" Type="http://schemas.openxmlformats.org/officeDocument/2006/relationships/image" Target="../media/image4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microsoft.com/office/2007/relationships/hdphoto" Target="../media/hdphoto1.wdp"/><Relationship Id="rId7" Type="http://schemas.openxmlformats.org/officeDocument/2006/relationships/image" Target="../media/image4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wmf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63888" y="1484784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ФОТООТЧЕТ ПО ПРОЕКТУ:  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ОБУЧЕНИЕ ДОШКОЛЬНИКОВ ПРАВИЛАМ ДОРОЖНОГО ДВИЖЕНИЯ  И БЕЗОПАСНОМУ ПОВЕДЕНИЮ НА ДОРОГЕ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86916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Воспитатель: Константинова Ю.Н.</a:t>
            </a:r>
          </a:p>
          <a:p>
            <a:r>
              <a:rPr lang="ru-RU" b="1" dirty="0" smtClean="0">
                <a:latin typeface="Segoe Print" pitchFamily="2" charset="0"/>
              </a:rPr>
              <a:t>Руководитель: Жукова М.Н.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5576" y="548680"/>
            <a:ext cx="80648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 ДОУ АГО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Ачитский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«Улыбка» филиал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«Березка»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602128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п.Заря 2016-2017год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СРЕДНЯЯ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8" name="Рисунок 7" descr="D:\Юля новое\МОЙ ДЕТСКИЙ САД\ПДД\ПДД 2 краткосрочный проект с 28.02 по 10.03.2017г\ФОТО\1980-01-01 00-04-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345638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Юля новое\МОЙ ДЕТСКИЙ САД\ПДД\ПДД 2 краткосрочный проект с 28.02 по 10.03.2017г\ФОТО\1980-01-01 00-02-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0688"/>
            <a:ext cx="357301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Юля новое\МОЙ ДЕТСКИЙ САД\ПДД\ПДД 2 краткосрочный проект с 28.02 по 10.03.2017г\ФОТО\1980-01-01 00-08-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356992"/>
            <a:ext cx="3672408" cy="2818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Юля новое\МОЙ ДЕТСКИЙ САД\Самообразование по ПДД\ПДД 2 краткосрочный проект с 28.02 по 10.03.2017г\ФОТО\1980-01-01 00-02-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01008"/>
            <a:ext cx="352839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СРЕДНЯЯ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3" name="Рисунок 12" descr="D:\Юля новое\МОЙ ДЕТСКИЙ САД\Самообразование по ПДД\ПДД 2 краткосрочный проект с 28.02 по 10.03.2017г\ФОТО\1980-01-01 00-00-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352839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Юля новое\МОЙ ДЕТСКИЙ САД\Самообразование по ПДД\ПДД 2 краткосрочный проект с 28.02 по 10.03.2017г\ФОТО\1980-01-01 00-06-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347306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E:\Самообразование по ПДД\ФОТО ПДД\IMG_6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73016"/>
            <a:ext cx="3563888" cy="267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E:\Самообразование по ПДД\ФОТО ПДД\IMG_65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73016"/>
            <a:ext cx="3816424" cy="2862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СРЕДНЯЯ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21506" name="Picture 2" descr="E:\Самообразование по ПДД\ФОТО ПДД\IMG_6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3803915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E:\Самообразование по ПДД\ФОТО ПДД\IMG_6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494116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В средней группе проводились различные занятия и игры по обучению детей дорожной грамоте.  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1671712" cy="1671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МЛАДШАЯ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1" name="Рисунок 10" descr="D:\Юля новое\МОЙ ДЕТСКИЙ САД\ПДД\ПДД 2 краткосрочный проект с 28.02 по 10.03.2017г\ФОТО\1980-01-01 00-02-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360040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Юля новое\МОЙ ДЕТСКИЙ САД\Самообразование по ПДД\ПДД 2 краткосрочный проект с 28.02 по 10.03.2017г\ФОТО\1980-01-01 00-05-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429000"/>
            <a:ext cx="360040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Юля новое\МОЙ ДЕТСКИЙ САД\Самообразование по ПДД\ПДД 2 краткосрочный проект с 28.02 по 10.03.2017г\ФОТО\1980-01-01 00-06-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0688"/>
            <a:ext cx="3514725" cy="2636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076056" y="350100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Малыши тоже приняли участие в этом проекте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Рисунок 11" descr="D:\Юля новое\МОЙ ДЕТСКИЙ САД\Самообразование по ПДД\ФОТО\SAM_21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7"/>
            <a:ext cx="345638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Юля новое\МОЙ ДЕТСКИЙ САД\Самообразование по ПДД\ФОТО\SAM_21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92696"/>
            <a:ext cx="3456384" cy="2533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1671712" cy="16717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443711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Просмотр мультфильмов «Уроки тетушки Совы – Безопасности на дороге», «</a:t>
            </a:r>
            <a:r>
              <a:rPr lang="ru-RU" dirty="0" smtClean="0">
                <a:latin typeface="Segoe Print" pitchFamily="2" charset="0"/>
              </a:rPr>
              <a:t>Смешарики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-  Азбука безопасности»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1671712" cy="16717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443711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Проведено мероприятие с участием работника ГИБДД, где участвовали все возрастные группы.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9" name="Рисунок 8" descr="D:\Юля новое\МОЙ ДЕТСКИЙ САД\ПДД\ПДД 2 краткосрочный проект с 28.02 по 10.03.2017г\ФОТО\1980-01-01 00-00-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92696"/>
            <a:ext cx="3626206" cy="2594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Юля новое\МОЙ ДЕТСКИЙ САД\ПДД\ПДД 2 краткосрочный проект с 28.02 по 10.03.2017г\ФОТО\1980-01-01 00-04-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92696"/>
            <a:ext cx="3551047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616" y="90872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Еще были проведены: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Анкета для педагогов по ПДД;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Анкета для родителей «Осторожно: дорога!»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Консультация для родителей: «Детское удерживающее устройство»;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Отгадывание загадок о знаках дорожного движения;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Мониторинг в картинках для старших дошкольников;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Мониторинг в виде презентации для средней группы.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768" y="1196752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664" y="1484784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1772816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2348880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564904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2852936"/>
            <a:ext cx="216024" cy="223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920916" cy="9154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2181761" cy="2181761"/>
          </a:xfrm>
          <a:prstGeom prst="rect">
            <a:avLst/>
          </a:prstGeom>
        </p:spPr>
      </p:pic>
      <p:pic>
        <p:nvPicPr>
          <p:cNvPr id="2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501008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4509120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9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980728"/>
            <a:ext cx="1368152" cy="14180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0" y="2996952"/>
            <a:ext cx="1137374" cy="11305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181761" cy="2181761"/>
          </a:xfrm>
          <a:prstGeom prst="rect">
            <a:avLst/>
          </a:prstGeom>
        </p:spPr>
      </p:pic>
      <p:pic>
        <p:nvPicPr>
          <p:cNvPr id="2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3068960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4581128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0232" y="4581128"/>
            <a:ext cx="1368152" cy="14180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vse-o-detkah.ru/wp-content/uploads/2013/01/C09-33-%D0%BA%D0%BE%D0%BF%D0%B8%D1%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620688"/>
            <a:ext cx="3522172" cy="562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692696"/>
            <a:ext cx="6768752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Актуальность темы: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Проект посвящен актуальной проблеме – воспитанию у детей дошкольного возраста навыков безопасного поведения на улицах. Актуальность проекта связана с тем, что у детей данного возраста отсутствует защитная психологическая реакция на дорожную обстановку, которая свойственна взрослым. Предоставленные сами себе дети, особенно младшего возраста, мало считаются с реальными опасностями на дороге. Объясняется это тем, что они не  умеют еще в должной степени управлять своим поведением. Они не в состоянии правильно определить расстояние до приближающейся машины, и ее скорость и переоценивают собственные способности, и считают себя быстрыми и ловкими.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692696"/>
            <a:ext cx="6480720" cy="56015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формирование навыков безопасного поведения на дорогах.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бучение детей правилам безопасного поведения на улицах и формирование у них необходимых навыков;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Взаимодействие с ГИБДД  и другими организациями по организации работы по предупреждению детского дорожно-транспортного травматизма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Привлечение внимание родителей к воспитанию у детей навыков безопасного поведения на дорогах;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Привлечение внимания предприятия, организаций по профилактике детского дорожно-транспортного травматизма;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Воспитывать в детях грамотного пешехода.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j0344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314063" cy="2740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j0344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564904"/>
            <a:ext cx="314063" cy="2740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j0344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3789040"/>
            <a:ext cx="314063" cy="2740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4725144"/>
            <a:ext cx="314063" cy="2740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5589240"/>
            <a:ext cx="314063" cy="2740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692696"/>
            <a:ext cx="67687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Планируемый результат: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Овладение базовыми правилами поведения на дороге;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Анализ готовности ребенка решать дорожно-транспортные ситуации;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Формирование у детей самостоятельности и ответственности в действиях на дороге;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Развитие творческих способностей;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Формирование устойчивого познавательного интереса.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Формирование культуры поведения в процессе общения с дорогой;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Привитие устойчивых навыков безопасного поведения в любой дорожной ситуации.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Формирование сознательного отношения к своим и чужим поступкам;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Развитие отрицательного отношения к нарушениям ПДД.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8434" name="Picture 2" descr="E:\ПДД 2 краткосрочный проект с 28.02 по 10.03.2017г\ФОТО\SAM_2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E:\ПДД 2 краткосрочный проект с 28.02 по 10.03.2017г\ФОТО\SAM_2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503" y="620688"/>
            <a:ext cx="384042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E:\ПДД 2 краткосрочный проект с 28.02 по 10.03.2017г\ФОТО\SAM_2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E:\ПДД 2 краткосрочный проект с 28.02 по 10.03.2017г\ФОТО\SAM_2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6500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СТАРШАЯ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СТАРШАЯ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1" name="Рисунок 10" descr="D:\Юля новое\МОЙ ДЕТСКИЙ САД\Самообразование по ПДД\ФОТО\SAM_21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360040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Юля новое\МОЙ ДЕТСКИЙ САД\Самообразование по ПДД\ФОТО\SAM_21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347560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Юля новое\МОЙ ДЕТСКИЙ САД\Самообразование по ПДД\ФОТО\SAM_21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29000"/>
            <a:ext cx="3539108" cy="2744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Юля новое\МОЙ ДЕТСКИЙ САД\Самообразование по ПДД\ФОТО\SAM_21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3619624" cy="2888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СТАРШАЯ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9458" name="Picture 2" descr="E:\ПДД 2 краткосрочный проект с 28.02 по 10.03.2017г\ФОТО\SAM_2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3803915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E:\ПДД 2 краткосрочный проект с 28.02 по 10.03.2017г\ФОТО\SAM_2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3803915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E:\ПДД 2 краткосрочный проект с 28.02 по 10.03.2017г\ФОТО\SAM_2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01008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E:\ПДД 2 краткосрочный проект с 28.02 по 10.03.2017г\ФОТО\SAM_2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645024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СТАРШАЯ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1" name="Рисунок 10" descr="D:\Юля новое\МОЙ ДЕТСКИЙ САД\Самообразование по ПДД\ФОТО\SAM_21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3467100" cy="260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Юля новое\МОЙ ДЕТСКИЙ САД\Самообразование по ПДД\ФОТО\SAM_22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20688"/>
            <a:ext cx="367893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Юля новое\МОЙ ДЕТСКИЙ САД\Самообразование по ПДД\ФОТО\SAM_22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84984"/>
            <a:ext cx="3619624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Юля новое\МОЙ ДЕТСКИЙ САД\Самообразование по ПДД\ФОТО\SAM_22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501008"/>
            <a:ext cx="369163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14" y="692696"/>
            <a:ext cx="549638" cy="6381328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СТАРШАЯ ГРУППА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5" name="Рисунок 14" descr="D:\Юля новое\МОЙ ДЕТСКИЙ САД\Самообразование по ПДД\ФОТО\SAM_2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16832"/>
            <a:ext cx="5549900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971600" y="83671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В старшей группе проведены занятия по ПДД, беседы, сюжетные игры, подвижные игры, прогулки и экскурсии по улицам поселка.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270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Серёга</cp:lastModifiedBy>
  <cp:revision>13</cp:revision>
  <dcterms:created xsi:type="dcterms:W3CDTF">2017-06-05T08:24:29Z</dcterms:created>
  <dcterms:modified xsi:type="dcterms:W3CDTF">2017-06-05T18:00:45Z</dcterms:modified>
</cp:coreProperties>
</file>