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7" r:id="rId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33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459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186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31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246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6557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928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905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657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72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60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17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0228-C175-4A11-BBBF-00C81DA62AA1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8CF8-4B96-4CD1-BE8E-9CC945AFC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0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817067"/>
            <a:ext cx="8501361" cy="1985069"/>
          </a:xfrm>
        </p:spPr>
        <p:txBody>
          <a:bodyPr>
            <a:normAutofit/>
          </a:bodyPr>
          <a:lstStyle/>
          <a:p>
            <a:r>
              <a:rPr lang="ru-RU" sz="1625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</a:t>
            </a:r>
            <a:r>
              <a:rPr lang="ru-RU" sz="1463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А у нас в саду дела- эксперименты снова</a:t>
            </a:r>
            <a:br>
              <a:rPr lang="ru-RU" sz="1463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463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Сам волшебник никогда не творил такого</a:t>
            </a:r>
            <a:br>
              <a:rPr lang="ru-RU" sz="1463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463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       То растопим снег и лед, то смешаем краски,</a:t>
            </a:r>
            <a:br>
              <a:rPr lang="ru-RU" sz="1463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463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Познаем еще и мы - секреты кухни!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298" y="2950826"/>
            <a:ext cx="8678289" cy="3264237"/>
          </a:xfrm>
        </p:spPr>
        <p:txBody>
          <a:bodyPr>
            <a:noAutofit/>
          </a:bodyPr>
          <a:lstStyle/>
          <a:p>
            <a:r>
              <a:rPr lang="ru-RU" sz="3250" dirty="0"/>
              <a:t>Наши детки могут все!</a:t>
            </a:r>
          </a:p>
          <a:p>
            <a:r>
              <a:rPr lang="ru-RU" sz="3250" dirty="0"/>
              <a:t>Чай заварить, приготовить салат,</a:t>
            </a:r>
          </a:p>
          <a:p>
            <a:r>
              <a:rPr lang="ru-RU" sz="3250" dirty="0"/>
              <a:t>А салат не простой- слоеный, овощной.</a:t>
            </a:r>
          </a:p>
          <a:p>
            <a:r>
              <a:rPr lang="ru-RU" sz="3250" dirty="0"/>
              <a:t>Могут приготовить и сладкий десерт.</a:t>
            </a:r>
          </a:p>
          <a:p>
            <a:r>
              <a:rPr lang="ru-RU" sz="3250" dirty="0"/>
              <a:t>Поверьте, будет вкусно.</a:t>
            </a:r>
          </a:p>
          <a:p>
            <a:r>
              <a:rPr lang="ru-RU" sz="3250" dirty="0"/>
              <a:t>Высылаем рецепт!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8088" y="1212006"/>
            <a:ext cx="3316934" cy="342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25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Группа «Маленькие Эльфы»</a:t>
            </a:r>
          </a:p>
        </p:txBody>
      </p:sp>
    </p:spTree>
    <p:extLst>
      <p:ext uri="{BB962C8B-B14F-4D97-AF65-F5344CB8AC3E}">
        <p14:creationId xmlns="" xmlns:p14="http://schemas.microsoft.com/office/powerpoint/2010/main" val="293078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905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75" dirty="0">
                <a:solidFill>
                  <a:srgbClr val="C00000"/>
                </a:solidFill>
              </a:rPr>
              <a:t>Салат «Осенняя </a:t>
            </a:r>
            <a:r>
              <a:rPr lang="ru-RU" sz="4875" dirty="0" err="1">
                <a:solidFill>
                  <a:srgbClr val="C00000"/>
                </a:solidFill>
              </a:rPr>
              <a:t>мозайка</a:t>
            </a:r>
            <a:r>
              <a:rPr lang="ru-RU" sz="4875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2030165"/>
            <a:ext cx="8543925" cy="35354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Ингредиенты: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морковь,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помидоры,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перцы,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огурцы,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майонез провансаль для души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40" y="2319240"/>
            <a:ext cx="1473646" cy="1473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60" y="1372865"/>
            <a:ext cx="1868983" cy="1868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94" y="2316904"/>
            <a:ext cx="1489397" cy="2117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98" y="3010106"/>
            <a:ext cx="1511620" cy="2149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5673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905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15033"/>
          </a:xfrm>
        </p:spPr>
        <p:txBody>
          <a:bodyPr/>
          <a:lstStyle/>
          <a:p>
            <a:r>
              <a:rPr lang="ru-RU" dirty="0" smtClean="0"/>
              <a:t>Рецепт салата: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700" y="1150376"/>
            <a:ext cx="8543925" cy="762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Нарезать овощи соломкой, а морковку натереть.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1" y="2658795"/>
            <a:ext cx="3320634" cy="2490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6" y="1659987"/>
            <a:ext cx="2503006" cy="187725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6" y="2212374"/>
            <a:ext cx="2440378" cy="3253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822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905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195" y="630556"/>
            <a:ext cx="9224963" cy="2159198"/>
          </a:xfrm>
        </p:spPr>
        <p:txBody>
          <a:bodyPr>
            <a:noAutofit/>
          </a:bodyPr>
          <a:lstStyle/>
          <a:p>
            <a:r>
              <a:rPr lang="ru-RU" sz="2275" dirty="0"/>
              <a:t>                         Выложить последовательно в салатницу.</a:t>
            </a:r>
            <a:br>
              <a:rPr lang="ru-RU" sz="2275" dirty="0"/>
            </a:br>
            <a:r>
              <a:rPr lang="ru-RU" sz="2275" dirty="0"/>
              <a:t>     </a:t>
            </a:r>
            <a:r>
              <a:rPr lang="ru-RU" sz="1950" b="1" dirty="0">
                <a:solidFill>
                  <a:srgbClr val="00B050"/>
                </a:solidFill>
              </a:rPr>
              <a:t>1 слой огурцы- удалые молодцы;</a:t>
            </a:r>
            <a:r>
              <a:rPr lang="ru-RU" sz="1950" b="1" dirty="0"/>
              <a:t/>
            </a:r>
            <a:br>
              <a:rPr lang="ru-RU" sz="1950" b="1" dirty="0"/>
            </a:br>
            <a:r>
              <a:rPr lang="ru-RU" sz="1625" dirty="0"/>
              <a:t/>
            </a:r>
            <a:br>
              <a:rPr lang="ru-RU" sz="1625" dirty="0"/>
            </a:br>
            <a:r>
              <a:rPr lang="ru-RU" sz="1625" dirty="0"/>
              <a:t/>
            </a:r>
            <a:br>
              <a:rPr lang="ru-RU" sz="1625" dirty="0"/>
            </a:br>
            <a:r>
              <a:rPr lang="ru-RU" sz="1625" dirty="0"/>
              <a:t/>
            </a:r>
            <a:br>
              <a:rPr lang="ru-RU" sz="1625" dirty="0"/>
            </a:br>
            <a:r>
              <a:rPr lang="ru-RU" sz="1625" dirty="0"/>
              <a:t/>
            </a:r>
            <a:br>
              <a:rPr lang="ru-RU" sz="1625" dirty="0"/>
            </a:br>
            <a:endParaRPr lang="ru-RU" sz="1625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1012" y="3646703"/>
            <a:ext cx="4833044" cy="6807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1950" b="1" dirty="0">
                <a:solidFill>
                  <a:srgbClr val="FF0000"/>
                </a:solidFill>
              </a:rPr>
              <a:t>2 слой синьоры-помидоры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0" y="1446775"/>
            <a:ext cx="2887617" cy="2165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6" y="4051495"/>
            <a:ext cx="1788355" cy="2384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26274" y="1204517"/>
            <a:ext cx="4082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 3 слой – морковка оранжевая 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89" y="1555063"/>
            <a:ext cx="1840673" cy="24542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83877" y="4149968"/>
            <a:ext cx="4501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4 слой – болгарский красный перец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0" b="19819"/>
          <a:stretch/>
        </p:blipFill>
        <p:spPr>
          <a:xfrm>
            <a:off x="6790784" y="4065563"/>
            <a:ext cx="2154365" cy="2307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3336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905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9"/>
            <a:ext cx="5061347" cy="603646"/>
          </a:xfrm>
        </p:spPr>
        <p:txBody>
          <a:bodyPr>
            <a:noAutofit/>
          </a:bodyPr>
          <a:lstStyle/>
          <a:p>
            <a:pPr lvl="7" algn="ctr" rtl="0">
              <a:lnSpc>
                <a:spcPct val="90000"/>
              </a:lnSpc>
              <a:spcBef>
                <a:spcPct val="0"/>
              </a:spcBef>
            </a:pPr>
            <a:r>
              <a:rPr lang="ru-RU" sz="2275" dirty="0"/>
              <a:t/>
            </a:r>
            <a:br>
              <a:rPr lang="ru-RU" sz="2275" dirty="0"/>
            </a:br>
            <a:endParaRPr lang="ru-RU" sz="227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67" y="900332"/>
            <a:ext cx="3378335" cy="4504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5390" y="944761"/>
            <a:ext cx="79209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25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   Майонезом все покроем, </a:t>
            </a:r>
            <a:br>
              <a:rPr lang="ru-RU" sz="2925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925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И на стол скорей накроем.</a:t>
            </a:r>
          </a:p>
          <a:p>
            <a:endParaRPr lang="ru-RU" sz="2925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2925" dirty="0">
                <a:solidFill>
                  <a:srgbClr val="FFC000"/>
                </a:solidFill>
                <a:latin typeface="Book Antiqua" panose="02040602050305030304" pitchFamily="18" charset="0"/>
              </a:rPr>
              <a:t>   Будет </a:t>
            </a:r>
            <a:r>
              <a:rPr lang="ru-RU" sz="2925" dirty="0">
                <a:solidFill>
                  <a:srgbClr val="FF0000"/>
                </a:solidFill>
                <a:latin typeface="Book Antiqua" panose="02040602050305030304" pitchFamily="18" charset="0"/>
              </a:rPr>
              <a:t>яркий</a:t>
            </a:r>
          </a:p>
          <a:p>
            <a:r>
              <a:rPr lang="ru-RU" sz="2925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            </a:t>
            </a:r>
            <a:r>
              <a:rPr lang="ru-RU" sz="2925" dirty="0">
                <a:solidFill>
                  <a:srgbClr val="CC3300"/>
                </a:solidFill>
                <a:latin typeface="Book Antiqua" panose="02040602050305030304" pitchFamily="18" charset="0"/>
              </a:rPr>
              <a:t>очень нежный </a:t>
            </a:r>
          </a:p>
          <a:p>
            <a:r>
              <a:rPr lang="ru-RU" sz="2925" dirty="0">
                <a:solidFill>
                  <a:srgbClr val="00B050"/>
                </a:solidFill>
                <a:latin typeface="Book Antiqua" panose="02040602050305030304" pitchFamily="18" charset="0"/>
              </a:rPr>
              <a:t>                                       салат</a:t>
            </a:r>
            <a:r>
              <a:rPr lang="ru-RU" sz="2925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!!!</a:t>
            </a:r>
            <a:br>
              <a:rPr lang="ru-RU" sz="2925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925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2925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ru-RU" sz="2925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119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905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777" y="556518"/>
            <a:ext cx="9013262" cy="1345016"/>
          </a:xfrm>
        </p:spPr>
        <p:txBody>
          <a:bodyPr>
            <a:normAutofit/>
          </a:bodyPr>
          <a:lstStyle/>
          <a:p>
            <a:pPr algn="ctr"/>
            <a:r>
              <a:rPr lang="ru-RU" sz="4875" b="1" dirty="0">
                <a:solidFill>
                  <a:srgbClr val="7030A0"/>
                </a:solidFill>
                <a:latin typeface="Book Antiqua" panose="02040602050305030304" pitchFamily="18" charset="0"/>
              </a:rPr>
              <a:t>ПРИЯТНОГО АППЕТИТА!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88" t="-696" r="134" b="2240"/>
          <a:stretch/>
        </p:blipFill>
        <p:spPr>
          <a:xfrm>
            <a:off x="1700926" y="1780215"/>
            <a:ext cx="4817042" cy="3537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689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109</Words>
  <Application>Microsoft Office PowerPoint</Application>
  <PresentationFormat>Лист A4 (210x297 мм)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                                                                       А у нас в саду дела- эксперименты снова                                                                                    Сам волшебник никогда не творил такого                                                                                       То растопим снег и лед, то смешаем краски,                                                                        Познаем еще и мы - секреты кухни!</vt:lpstr>
      <vt:lpstr>Салат «Осенняя мозайка»</vt:lpstr>
      <vt:lpstr>Рецепт салата:</vt:lpstr>
      <vt:lpstr>                         Выложить последовательно в салатницу.      1 слой огурцы- удалые молодцы;     </vt:lpstr>
      <vt:lpstr> </vt:lpstr>
      <vt:lpstr>ПРИЯТНОГО АППЕТИТА!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«Маленькие эльфы»       А у нас в саду дела- эксперименты снова          Сам волшебник никогда не творил такого То растопим снег и лед, то смешаем краски, Познаем еще и мы секреты кухни!</dc:title>
  <dc:creator>Дунаева</dc:creator>
  <cp:lastModifiedBy>Admin</cp:lastModifiedBy>
  <cp:revision>27</cp:revision>
  <cp:lastPrinted>2015-10-20T06:10:49Z</cp:lastPrinted>
  <dcterms:created xsi:type="dcterms:W3CDTF">2014-12-07T12:31:50Z</dcterms:created>
  <dcterms:modified xsi:type="dcterms:W3CDTF">2017-03-01T06:53:13Z</dcterms:modified>
</cp:coreProperties>
</file>