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2" r:id="rId2"/>
    <p:sldId id="271" r:id="rId3"/>
    <p:sldId id="313" r:id="rId4"/>
    <p:sldId id="314" r:id="rId5"/>
    <p:sldId id="315" r:id="rId6"/>
    <p:sldId id="308" r:id="rId7"/>
    <p:sldId id="309" r:id="rId8"/>
    <p:sldId id="295" r:id="rId9"/>
    <p:sldId id="293" r:id="rId10"/>
    <p:sldId id="320" r:id="rId11"/>
    <p:sldId id="294" r:id="rId12"/>
    <p:sldId id="310" r:id="rId13"/>
    <p:sldId id="300" r:id="rId14"/>
    <p:sldId id="298" r:id="rId15"/>
    <p:sldId id="297" r:id="rId16"/>
    <p:sldId id="299" r:id="rId17"/>
    <p:sldId id="317" r:id="rId18"/>
    <p:sldId id="319" r:id="rId19"/>
    <p:sldId id="302" r:id="rId20"/>
    <p:sldId id="305" r:id="rId21"/>
    <p:sldId id="304" r:id="rId22"/>
    <p:sldId id="292" r:id="rId23"/>
    <p:sldId id="307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F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2" autoAdjust="0"/>
    <p:restoredTop sz="94643" autoAdjust="0"/>
  </p:normalViewPr>
  <p:slideViewPr>
    <p:cSldViewPr>
      <p:cViewPr>
        <p:scale>
          <a:sx n="59" d="100"/>
          <a:sy n="59" d="100"/>
        </p:scale>
        <p:origin x="-3030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1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7CCD6-021E-42EC-951D-405340C89DD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8B695-A15D-46EC-9D3C-220AE790A8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5E9EFF">
                <a:alpha val="4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A9AF-5111-4FC1-B2D6-E8A705F3A869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A66F-2C15-41D3-9D93-7B476D44E2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https://fs00.infourok.ru/images/doc/187/213538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2860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cap="all" dirty="0" smtClean="0">
                <a:ln w="0"/>
                <a:solidFill>
                  <a:srgbClr val="0070C0"/>
                </a:solidFill>
              </a:rPr>
              <a:t>Солнце – главный источник света и тепла на земле. </a:t>
            </a:r>
            <a:endParaRPr lang="ru-RU" sz="4800" b="1" cap="all" dirty="0">
              <a:ln w="0"/>
              <a:solidFill>
                <a:srgbClr val="0070C0"/>
              </a:solidFill>
            </a:endParaRPr>
          </a:p>
        </p:txBody>
      </p:sp>
      <p:pic>
        <p:nvPicPr>
          <p:cNvPr id="30722" name="Picture 2" descr="http://day.zp.ua/wp-content/uploads/2016/06/d1081fd5868eab3e9116b935258211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900igr.net/up/datas/145637/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 descr="http://bezopasnost-detej.ru/images/2013/103-6-1-kartinki-dlya-detej-po-bezopas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 descr="https://allyslide.com/thumbs/8768ea33b5e48f8132737b40e67854e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http://images.myshared.ru/6/618191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http://900igr.net/up/datas/145637/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https://ds02.infourok.ru/uploads/ex/08eb/000573a2-61ec272f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92919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6" name="Picture 2" descr="http://images.myshared.ru/4/58340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 descr="http://900igr.net/up/datas/145637/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s://bigslide.ru/images/47/46419/96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HayalEvi_Com-Wallpapers-1280x960-09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0"/>
            <a:ext cx="6643702" cy="4982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85786" y="5072074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cap="all" dirty="0" smtClean="0">
                <a:ln w="0"/>
                <a:solidFill>
                  <a:srgbClr val="00B0F0"/>
                </a:solidFill>
              </a:rPr>
              <a:t>Земля – это шар.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cap="all" dirty="0" smtClean="0">
                <a:ln w="0"/>
                <a:solidFill>
                  <a:srgbClr val="00B0F0"/>
                </a:solidFill>
              </a:rPr>
              <a:t>Огромное пространство, которое окружает землю, называется космосом.</a:t>
            </a:r>
            <a:endParaRPr lang="ru-RU" sz="2400" b="1" cap="all" dirty="0">
              <a:ln w="0"/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https://fs00.infourok.ru/images/doc/118/13836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-1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cap="all" dirty="0" smtClean="0">
                <a:ln w="0"/>
                <a:solidFill>
                  <a:srgbClr val="00B0F0"/>
                </a:solidFill>
              </a:rPr>
              <a:t>    </a:t>
            </a:r>
            <a:r>
              <a:rPr lang="ru-RU" sz="3600" b="1" cap="all" dirty="0" smtClean="0">
                <a:ln w="0"/>
                <a:solidFill>
                  <a:srgbClr val="0070C0"/>
                </a:solidFill>
              </a:rPr>
              <a:t>Солнце участвует в круговороте воды в природе.</a:t>
            </a:r>
            <a:endParaRPr lang="ru-RU" sz="3600" b="1" cap="all" dirty="0">
              <a:ln w="0"/>
              <a:solidFill>
                <a:srgbClr val="0070C0"/>
              </a:solidFill>
            </a:endParaRPr>
          </a:p>
        </p:txBody>
      </p:sp>
      <p:pic>
        <p:nvPicPr>
          <p:cNvPr id="36866" name="Picture 2" descr="http://uslide.ru/images/2/9055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Благодаря солнцу развиваются и живут организмы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s://img.labirint.ru/images/comments_pic/1122/05lab6qqu13067597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214974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3010" name="Picture 2" descr="http://images.myshared.ru/5/331538/slide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5/436434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-706008.jpg"/>
          <p:cNvPicPr>
            <a:picLocks noChangeAspect="1"/>
          </p:cNvPicPr>
          <p:nvPr/>
        </p:nvPicPr>
        <p:blipFill>
          <a:blip r:embed="rId2" cstate="print"/>
          <a:srcRect l="5506" r="5506"/>
          <a:stretch>
            <a:fillRect/>
          </a:stretch>
        </p:blipFill>
        <p:spPr>
          <a:xfrm>
            <a:off x="1357290" y="214290"/>
            <a:ext cx="6217647" cy="466323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857760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Космос - Это пространство, заполненное разными космическими телами – звездами, планетами и метеоритами.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e_Sun_by_the_Atmospheric_Imaging_Assembly_of_NASAs_Solar_Dynamics_Observatory_-_20100819.jpg"/>
          <p:cNvPicPr>
            <a:picLocks noChangeAspect="1"/>
          </p:cNvPicPr>
          <p:nvPr/>
        </p:nvPicPr>
        <p:blipFill>
          <a:blip r:embed="rId2" cstate="print"/>
          <a:srcRect t="10714" b="10714"/>
          <a:stretch>
            <a:fillRect/>
          </a:stretch>
        </p:blipFill>
        <p:spPr>
          <a:xfrm>
            <a:off x="1643042" y="0"/>
            <a:ext cx="6031882" cy="4489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4572008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Звезды –это огромные огненные шары.  Но для нас они кажутся маленькими, потому что находятся очень далеко. Самая близкая к нам звезда – Солнце. Она дает нашей планете свет и тепло, без нее не было бы жизни на  Земле.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729634" cy="12144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800" b="1" dirty="0" smtClean="0">
                <a:solidFill>
                  <a:srgbClr val="FFFF00"/>
                </a:solidFill>
              </a:rPr>
              <a:t>Наша звезда – СОЛНЦЕ.</a:t>
            </a:r>
          </a:p>
          <a:p>
            <a:pPr algn="ctr"/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7106" name="Picture 2" descr="http://www.telzir.ru/wp-content/uploads/2016/07/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678661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</a:br>
            <a:r>
              <a:rPr lang="ru-RU" sz="2000" dirty="0" smtClean="0">
                <a:latin typeface="Century Schoolbook" pitchFamily="18" charset="0"/>
                <a:ea typeface="Batang" pitchFamily="18" charset="-127"/>
              </a:rPr>
              <a:t/>
            </a:r>
            <a:br>
              <a:rPr lang="ru-RU" sz="2000" dirty="0" smtClean="0">
                <a:latin typeface="Century Schoolbook" pitchFamily="18" charset="0"/>
                <a:ea typeface="Batang" pitchFamily="18" charset="-127"/>
              </a:rPr>
            </a:br>
            <a:r>
              <a:rPr lang="ru-RU" dirty="0" smtClean="0">
                <a:latin typeface="Century Schoolbook" pitchFamily="18" charset="0"/>
                <a:ea typeface="Batang" pitchFamily="18" charset="-127"/>
              </a:rPr>
              <a:t/>
            </a:r>
            <a:br>
              <a:rPr lang="ru-RU" dirty="0" smtClean="0">
                <a:latin typeface="Century Schoolbook" pitchFamily="18" charset="0"/>
                <a:ea typeface="Batang" pitchFamily="18" charset="-127"/>
              </a:rPr>
            </a:br>
            <a:r>
              <a:rPr lang="ru-RU" sz="2000" dirty="0">
                <a:latin typeface="Century Schoolbook" pitchFamily="18" charset="0"/>
              </a:rPr>
              <a:t/>
            </a:r>
            <a:br>
              <a:rPr lang="ru-RU" sz="2000" dirty="0">
                <a:latin typeface="Century Schoolbook" pitchFamily="18" charset="0"/>
              </a:rPr>
            </a:br>
            <a:endParaRPr lang="ru-RU" sz="2000" b="1" dirty="0">
              <a:solidFill>
                <a:srgbClr val="FF0000"/>
              </a:solidFill>
              <a:latin typeface="Century Schoolbook" pitchFamily="18" charset="0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33794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45058" name="Picture 2" descr="https://www.syl.ru/misc/i/ai/85741/147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678661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</a:br>
            <a: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</a:br>
            <a:r>
              <a:rPr lang="ru-RU" dirty="0" smtClean="0">
                <a:latin typeface="Century Schoolbook" pitchFamily="18" charset="0"/>
                <a:ea typeface="Batang" pitchFamily="18" charset="-127"/>
              </a:rPr>
              <a:t/>
            </a:r>
            <a:br>
              <a:rPr lang="ru-RU" dirty="0" smtClean="0">
                <a:latin typeface="Century Schoolbook" pitchFamily="18" charset="0"/>
                <a:ea typeface="Batang" pitchFamily="18" charset="-127"/>
              </a:rPr>
            </a:br>
            <a:r>
              <a:rPr lang="ru-RU" sz="2000" dirty="0">
                <a:latin typeface="Century Schoolbook" pitchFamily="18" charset="0"/>
              </a:rPr>
              <a:t/>
            </a:r>
            <a:br>
              <a:rPr lang="ru-RU" sz="2000" dirty="0">
                <a:latin typeface="Century Schoolbook" pitchFamily="18" charset="0"/>
              </a:rPr>
            </a:br>
            <a:endParaRPr lang="ru-RU" sz="2000" b="1" dirty="0">
              <a:solidFill>
                <a:srgbClr val="FF0000"/>
              </a:solidFill>
              <a:latin typeface="Century Schoolbook" pitchFamily="18" charset="0"/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33794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44034" name="Picture 2" descr="http://s2.dmcdn.net/V_W3x/x240-X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https://bigslide.ru/images/32/31811/96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 txBox="1">
            <a:spLocks/>
          </p:cNvSpPr>
          <p:nvPr/>
        </p:nvSpPr>
        <p:spPr>
          <a:xfrm>
            <a:off x="1214414" y="6215082"/>
            <a:ext cx="2928958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://mypresentation.ru/documents/da3a06a109d1c42fda4f2c155c482428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1545</TotalTime>
  <Words>107</Words>
  <Application>Microsoft Office PowerPoint</Application>
  <PresentationFormat>Экран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</vt:lpstr>
      <vt:lpstr>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Благодаря солнцу развиваются и живут организмы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солнышко</dc:title>
  <dc:creator>Натали Искорцева</dc:creator>
  <cp:lastModifiedBy>Дмитрий</cp:lastModifiedBy>
  <cp:revision>160</cp:revision>
  <dcterms:created xsi:type="dcterms:W3CDTF">2012-04-28T17:34:10Z</dcterms:created>
  <dcterms:modified xsi:type="dcterms:W3CDTF">2017-12-11T18:47:14Z</dcterms:modified>
</cp:coreProperties>
</file>