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1A7E-CB42-4856-9D46-A550DA3E757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9873-C87B-4CB0-A78A-E3C946C05F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428604"/>
            <a:ext cx="6022646" cy="7692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92D05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Фруктовый салат «Ассорти»</a:t>
            </a:r>
            <a:endParaRPr lang="ru-RU" b="1" dirty="0">
              <a:solidFill>
                <a:srgbClr val="92D050"/>
              </a:solidFill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5347">
            <a:off x="811079" y="2850004"/>
            <a:ext cx="2760776" cy="2243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1071546"/>
            <a:ext cx="6072230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/>
              <a:t>Банан, яблоко, груша, киви- вот эти ингредиенты нам необходимы.</a:t>
            </a:r>
          </a:p>
          <a:p>
            <a:r>
              <a:rPr lang="ru-RU" sz="1463" dirty="0"/>
              <a:t>Режем все на </a:t>
            </a:r>
            <a:r>
              <a:rPr lang="ru-RU" sz="1463" dirty="0" err="1"/>
              <a:t>досочке</a:t>
            </a:r>
            <a:r>
              <a:rPr lang="ru-RU" sz="1463" dirty="0"/>
              <a:t> в мелкие крошечки.</a:t>
            </a:r>
          </a:p>
          <a:p>
            <a:r>
              <a:rPr lang="ru-RU" sz="1463" dirty="0"/>
              <a:t>Йогурт тоже компонент- он для заправки во фруктовый десерт!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2462">
            <a:off x="6412153" y="3050717"/>
            <a:ext cx="1953436" cy="2821629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681" y="3205968"/>
            <a:ext cx="2036502" cy="29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089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206" y="723621"/>
            <a:ext cx="7097543" cy="620168"/>
          </a:xfrm>
        </p:spPr>
        <p:txBody>
          <a:bodyPr>
            <a:noAutofit/>
          </a:bodyPr>
          <a:lstStyle/>
          <a:p>
            <a:r>
              <a:rPr lang="ru-RU" sz="1625" b="1" dirty="0">
                <a:solidFill>
                  <a:srgbClr val="7030A0"/>
                </a:solidFill>
              </a:rPr>
              <a:t>Вот так Артема молодец- будет в кухне высший спец!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2725" y="1343789"/>
            <a:ext cx="3384010" cy="4888015"/>
          </a:xfrm>
        </p:spPr>
      </p:pic>
    </p:spTree>
    <p:extLst>
      <p:ext uri="{BB962C8B-B14F-4D97-AF65-F5344CB8AC3E}">
        <p14:creationId xmlns:p14="http://schemas.microsoft.com/office/powerpoint/2010/main" xmlns="" val="358336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5357826"/>
            <a:ext cx="6564796" cy="559344"/>
          </a:xfrm>
        </p:spPr>
        <p:txBody>
          <a:bodyPr>
            <a:noAutofit/>
          </a:bodyPr>
          <a:lstStyle/>
          <a:p>
            <a:pPr algn="ctr"/>
            <a:r>
              <a:rPr lang="ru-RU" sz="2275" dirty="0">
                <a:solidFill>
                  <a:srgbClr val="008080"/>
                </a:solidFill>
              </a:rPr>
              <a:t>Фрукты дружно мы смешаем,</a:t>
            </a:r>
            <a:br>
              <a:rPr lang="ru-RU" sz="2275" dirty="0">
                <a:solidFill>
                  <a:srgbClr val="008080"/>
                </a:solidFill>
              </a:rPr>
            </a:br>
            <a:r>
              <a:rPr lang="ru-RU" sz="2275" dirty="0">
                <a:solidFill>
                  <a:srgbClr val="008080"/>
                </a:solidFill>
              </a:rPr>
              <a:t>Сладким йогуртом заправим!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00042"/>
            <a:ext cx="1613898" cy="23311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785794"/>
            <a:ext cx="1863574" cy="2691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500042"/>
            <a:ext cx="1688333" cy="2438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2857496"/>
            <a:ext cx="1687530" cy="2437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1500174"/>
            <a:ext cx="1772271" cy="2559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4143380"/>
            <a:ext cx="2820078" cy="22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342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19934" cy="1345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75" b="1" dirty="0">
                <a:solidFill>
                  <a:srgbClr val="7030A0"/>
                </a:solidFill>
                <a:latin typeface="Book Antiqua" panose="02040602050305030304" pitchFamily="18" charset="0"/>
              </a:rPr>
              <a:t>ПРИЯТНОГО АППЕТИТА!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1428736"/>
            <a:ext cx="5833096" cy="47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89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Вот так Артема молодец- будет в кухне высший спец!</vt:lpstr>
      <vt:lpstr>Фрукты дружно мы смешаем, Сладким йогуртом заправим!</vt:lpstr>
      <vt:lpstr>ПРИЯТНОГО АППЕТИТА!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2017-03-01T06:38:57Z</dcterms:created>
  <dcterms:modified xsi:type="dcterms:W3CDTF">2017-03-01T06:49:27Z</dcterms:modified>
</cp:coreProperties>
</file>