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C4BE-59C7-4536-B5F6-6F06C6D518F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05E-1893-4005-8F9A-9AC64B17D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5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C4BE-59C7-4536-B5F6-6F06C6D518F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05E-1893-4005-8F9A-9AC64B17D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1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C4BE-59C7-4536-B5F6-6F06C6D518F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05E-1893-4005-8F9A-9AC64B17D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62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C4BE-59C7-4536-B5F6-6F06C6D518F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05E-1893-4005-8F9A-9AC64B17D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C4BE-59C7-4536-B5F6-6F06C6D518F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05E-1893-4005-8F9A-9AC64B17D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48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C4BE-59C7-4536-B5F6-6F06C6D518F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05E-1893-4005-8F9A-9AC64B17D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1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C4BE-59C7-4536-B5F6-6F06C6D518F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05E-1893-4005-8F9A-9AC64B17D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1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C4BE-59C7-4536-B5F6-6F06C6D518F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05E-1893-4005-8F9A-9AC64B17D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918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C4BE-59C7-4536-B5F6-6F06C6D518F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05E-1893-4005-8F9A-9AC64B17D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69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C4BE-59C7-4536-B5F6-6F06C6D518F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05E-1893-4005-8F9A-9AC64B17D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0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C4BE-59C7-4536-B5F6-6F06C6D518F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05E-1893-4005-8F9A-9AC64B17D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13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C4BE-59C7-4536-B5F6-6F06C6D518F2}" type="datetimeFigureOut">
              <a:rPr lang="ru-RU" smtClean="0"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705E-1893-4005-8F9A-9AC64B17DD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63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1610" r="2246" b="27418"/>
          <a:stretch/>
        </p:blipFill>
        <p:spPr bwMode="auto">
          <a:xfrm>
            <a:off x="-900609" y="-110836"/>
            <a:ext cx="10535823" cy="69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9600" dirty="0" smtClean="0">
              <a:effectLst/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dirty="0" smtClean="0">
                <a:effectLst/>
                <a:latin typeface="Calibri" panose="020F0502020204030204" pitchFamily="34" charset="0"/>
                <a:ea typeface="Calibri"/>
                <a:cs typeface="Times New Roman"/>
              </a:rPr>
              <a:t>Муниципальное казенное дошкольное образовательное учреждение</a:t>
            </a:r>
            <a:endParaRPr lang="ru-RU" sz="8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9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/>
                <a:cs typeface="Times New Roman"/>
              </a:rPr>
              <a:t>«Ачитский детский сад «Улыбка» - </a:t>
            </a:r>
            <a:r>
              <a:rPr lang="ru-RU" sz="9600" dirty="0" smtClean="0">
                <a:effectLst/>
                <a:latin typeface="Calibri" panose="020F0502020204030204" pitchFamily="34" charset="0"/>
                <a:ea typeface="Calibri"/>
                <a:cs typeface="Times New Roman"/>
              </a:rPr>
              <a:t>филиал </a:t>
            </a:r>
            <a:r>
              <a:rPr lang="ru-RU" sz="9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«Заринский детский сад «Березка»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96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Проектная деятельность</a:t>
            </a:r>
            <a:endParaRPr lang="ru-RU" sz="96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«Откуда берется звук?»</a:t>
            </a:r>
            <a:endParaRPr lang="ru-RU" sz="96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96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 </a:t>
            </a:r>
            <a:r>
              <a:rPr lang="ru-RU" sz="9600" dirty="0">
                <a:latin typeface="Calibri" panose="020F0502020204030204" pitchFamily="34" charset="0"/>
                <a:ea typeface="Calibri"/>
                <a:cs typeface="Times New Roman"/>
              </a:rPr>
              <a:t>	</a:t>
            </a:r>
            <a:r>
              <a:rPr lang="ru-RU" sz="9600" dirty="0" smtClean="0">
                <a:latin typeface="Calibri" panose="020F0502020204030204" pitchFamily="34" charset="0"/>
                <a:ea typeface="Calibri"/>
                <a:cs typeface="Times New Roman"/>
              </a:rPr>
              <a:t>				</a:t>
            </a:r>
            <a:r>
              <a:rPr lang="ru-RU" sz="96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Выполнила:</a:t>
            </a:r>
            <a:r>
              <a:rPr lang="ru-RU" sz="9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 Варнина Т.В., </a:t>
            </a:r>
            <a:endParaRPr lang="ru-RU" sz="8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9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/>
                <a:cs typeface="Times New Roman"/>
              </a:rPr>
              <a:t>музыкальный руководитель</a:t>
            </a:r>
            <a:endParaRPr lang="ru-RU" sz="80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9600" dirty="0"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9600" dirty="0">
              <a:ea typeface="Calibri"/>
              <a:cs typeface="Times New Roman"/>
            </a:endParaRPr>
          </a:p>
          <a:p>
            <a:endParaRPr lang="ru-RU" sz="11200" dirty="0"/>
          </a:p>
        </p:txBody>
      </p:sp>
    </p:spTree>
    <p:extLst>
      <p:ext uri="{BB962C8B-B14F-4D97-AF65-F5344CB8AC3E}">
        <p14:creationId xmlns:p14="http://schemas.microsoft.com/office/powerpoint/2010/main" val="144356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/>
          <a:stretch/>
        </p:blipFill>
        <p:spPr bwMode="auto">
          <a:xfrm>
            <a:off x="-16174" y="0"/>
            <a:ext cx="93093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80920" cy="47419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800" dirty="0">
                <a:ea typeface="Calibri"/>
                <a:cs typeface="Times New Roman"/>
              </a:rPr>
              <a:t> 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ознакомить детей с принципами образования и улавливания звука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Задачи: 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Воспитывать интерес к звучащему миру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Развивать наблюдательность, фантазию</a:t>
            </a:r>
            <a:endParaRPr lang="ru-RU" sz="28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Wingdings"/>
              <a:buChar char="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Дать знания об охране органов речи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9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ura-dione.ru/gallery/images/1195262_fon-dlya-prezentacii-s-notam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/>
          <a:stretch/>
        </p:blipFill>
        <p:spPr bwMode="auto">
          <a:xfrm>
            <a:off x="0" y="0"/>
            <a:ext cx="91763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74" y="116632"/>
            <a:ext cx="8229600" cy="97429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Этапы проекта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017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Подготовительный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этап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7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1.Определение темы и проблемы будущего проекта, постановка цели и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задачи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7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2. Беседа «Шумовые и музыкальные звуки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7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3. Общение «Звуки вокруг нас»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7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Основной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этап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Исследовательская деятельность детей «Звуки вокруг нас» (шумы деревянные, металлические, шуршащие звуки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Проведение серии опытов со звуком: «Что звучит» «Музыка или шум» «Откуда берется голос» «Почему все звучит» «Почему мишутка пищал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Заключительный этап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: </a:t>
            </a:r>
            <a:endParaRPr lang="ru-RU" sz="2400" dirty="0" smtClean="0">
              <a:ea typeface="Calibri"/>
              <a:cs typeface="Times New Roman"/>
            </a:endParaRPr>
          </a:p>
          <a:p>
            <a:pPr lvl="0" algn="just">
              <a:lnSpc>
                <a:spcPct val="170000"/>
              </a:lnSpc>
              <a:buFont typeface="+mj-lt"/>
              <a:buAutoNum type="arabicPeriod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Разыгрывание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 ролям сказок-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шумелок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955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970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Общение «Звуки вокруг нас»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кинчики\детский сад материалы\проект звуки вокруг нас\IMG_60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7"/>
          <a:stretch/>
        </p:blipFill>
        <p:spPr bwMode="auto">
          <a:xfrm>
            <a:off x="3147770" y="3430136"/>
            <a:ext cx="5996230" cy="34003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инчики\детский сад материалы\проект звуки вокруг нас\IMG_602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3"/>
          <a:stretch/>
        </p:blipFill>
        <p:spPr bwMode="auto">
          <a:xfrm>
            <a:off x="107504" y="908720"/>
            <a:ext cx="4687416" cy="266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6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ura-dione.ru/gallery/images/1195262_fon-dlya-prezentacii-s-notam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/>
        </p:blipFill>
        <p:spPr bwMode="auto">
          <a:xfrm>
            <a:off x="-73238" y="0"/>
            <a:ext cx="926593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31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Раскрашивание «домашних» и «уличных» шумов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кинчики\детский сад материалы\проект звуки вокруг нас\IMG_60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340"/>
          <a:stretch/>
        </p:blipFill>
        <p:spPr bwMode="auto">
          <a:xfrm>
            <a:off x="-180528" y="1556792"/>
            <a:ext cx="4632969" cy="3516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инчики\детский сад материалы\проект звуки вокруг нас\IMG_60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r="3019"/>
          <a:stretch/>
        </p:blipFill>
        <p:spPr bwMode="auto">
          <a:xfrm>
            <a:off x="4260975" y="2564904"/>
            <a:ext cx="496365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1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"/>
          <a:stretch/>
        </p:blipFill>
        <p:spPr bwMode="auto">
          <a:xfrm>
            <a:off x="-60325" y="0"/>
            <a:ext cx="926623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94" y="116632"/>
            <a:ext cx="8229600" cy="81981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Исследовательская деятельность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D:\кинчики\детский сад материалы\проект звуки вокруг нас\IMG_60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350" y="980728"/>
            <a:ext cx="5541927" cy="3694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кинчики\детский сад материалы\проект звуки вокруг нас\IMG_60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7" t="7086" r="337" b="2910"/>
          <a:stretch/>
        </p:blipFill>
        <p:spPr bwMode="auto">
          <a:xfrm>
            <a:off x="3368193" y="3381111"/>
            <a:ext cx="5837720" cy="3502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8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6"/>
          <a:stretch/>
        </p:blipFill>
        <p:spPr bwMode="auto">
          <a:xfrm>
            <a:off x="-60325" y="0"/>
            <a:ext cx="926623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94" y="476672"/>
            <a:ext cx="8229600" cy="10709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Проведение серии опытов со звуком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02" y="1556792"/>
            <a:ext cx="8856984" cy="5472608"/>
          </a:xfrm>
        </p:spPr>
        <p:txBody>
          <a:bodyPr/>
          <a:lstStyle/>
          <a:p>
            <a:r>
              <a:rPr lang="ru-RU" dirty="0" smtClean="0"/>
              <a:t>«Музыка или шум»</a:t>
            </a:r>
          </a:p>
          <a:p>
            <a:r>
              <a:rPr lang="ru-RU" dirty="0" smtClean="0"/>
              <a:t>«Откуда берется звук»</a:t>
            </a:r>
          </a:p>
          <a:p>
            <a:r>
              <a:rPr lang="ru-RU" dirty="0" smtClean="0"/>
              <a:t>«Почему все звучит»</a:t>
            </a:r>
          </a:p>
          <a:p>
            <a:r>
              <a:rPr lang="ru-RU" dirty="0" smtClean="0"/>
              <a:t>«Почему мишутка пищал»</a:t>
            </a:r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99" y="1196752"/>
            <a:ext cx="2880320" cy="3839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1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9266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891" y="116632"/>
            <a:ext cx="3960440" cy="6466730"/>
          </a:xfrm>
        </p:spPr>
        <p:txBody>
          <a:bodyPr>
            <a:normAutofit/>
          </a:bodyPr>
          <a:lstStyle/>
          <a:p>
            <a:r>
              <a:rPr lang="ru-RU" b="1" dirty="0" smtClean="0"/>
              <a:t>Разыгрывание по ролям сказок-</a:t>
            </a:r>
            <a:r>
              <a:rPr lang="ru-RU" b="1" dirty="0" err="1" smtClean="0"/>
              <a:t>шумелок</a:t>
            </a:r>
            <a:endParaRPr lang="ru-RU" b="1" dirty="0"/>
          </a:p>
        </p:txBody>
      </p:sp>
      <p:pic>
        <p:nvPicPr>
          <p:cNvPr id="4" name="Объект 3" descr="C:\Users\таня\AppData\Local\Temp\Rar$DIa0.145\2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5472608" cy="697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8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161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Этапы проекта</vt:lpstr>
      <vt:lpstr>Общение «Звуки вокруг нас»</vt:lpstr>
      <vt:lpstr>Раскрашивание «домашних» и «уличных» шумов</vt:lpstr>
      <vt:lpstr>Исследовательская деятельность</vt:lpstr>
      <vt:lpstr>Проведение серии опытов со звуком</vt:lpstr>
      <vt:lpstr>Разыгрывание по ролям сказок-шумелок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10</cp:revision>
  <dcterms:created xsi:type="dcterms:W3CDTF">2017-05-29T11:05:31Z</dcterms:created>
  <dcterms:modified xsi:type="dcterms:W3CDTF">2017-05-30T07:57:23Z</dcterms:modified>
</cp:coreProperties>
</file>