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79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844824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Я - семья - род -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народ!</a:t>
            </a:r>
            <a:endParaRPr lang="ru-RU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3020" y="33066"/>
            <a:ext cx="616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МКДОУ АГО «Ачитский детский сад «Улыбка» - филиал «Ачитский детский сад «Тополек»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93296"/>
            <a:ext cx="5940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6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59215" cy="58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897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1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41" y="1600200"/>
            <a:ext cx="2663717" cy="4525963"/>
          </a:xfrm>
        </p:spPr>
      </p:pic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5941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1897"/>
            <a:ext cx="345661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" y="0"/>
            <a:ext cx="2427853" cy="3238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54314"/>
            <a:ext cx="3128574" cy="3981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036"/>
            <a:ext cx="204426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43" y="396442"/>
            <a:ext cx="6256966" cy="60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959651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02" y="2780928"/>
            <a:ext cx="514806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3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571"/>
            <a:ext cx="8136904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8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60"/>
            <a:ext cx="9144000" cy="68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Народная мудрость гласит: 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Три несчастья есть у человека: смерть, старость и плохие дети.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Старость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неотвратима.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Смерть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неумолима.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Перед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этими несчастьями никто не может закрыть двери своего дома.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от плохих детей дом можно уберечь, как и от беды».</a:t>
            </a:r>
          </a:p>
        </p:txBody>
      </p:sp>
    </p:spTree>
    <p:extLst>
      <p:ext uri="{BB962C8B-B14F-4D97-AF65-F5344CB8AC3E}">
        <p14:creationId xmlns:p14="http://schemas.microsoft.com/office/powerpoint/2010/main" val="353599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01680" cy="510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844824"/>
            <a:ext cx="30243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Воспитание - 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лучший припас к старости» </a:t>
            </a:r>
            <a:endParaRPr lang="ru-RU" sz="3200" b="1" i="1" dirty="0" smtClean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(</a:t>
            </a:r>
            <a:r>
              <a:rPr lang="ru-RU" sz="3200" b="1" i="1" dirty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Аристотель).</a:t>
            </a:r>
            <a:endParaRPr lang="ru-RU" sz="24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48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844824"/>
            <a:ext cx="37444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"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«Залог семейного счастья в доброте, откровенности, отзывчивости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marR="12700"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200" b="1" i="1" dirty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(Эмиль Золя).</a:t>
            </a:r>
            <a:endParaRPr lang="ru-RU" sz="24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6196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0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844824"/>
            <a:ext cx="3816425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«Любовь к родителям - основа всех добродетелей» (</a:t>
            </a:r>
            <a:r>
              <a:rPr lang="ru-RU" sz="2400" b="1" i="1" dirty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Цицерон).</a:t>
            </a:r>
            <a:endParaRPr lang="ru-RU" sz="2400" b="1" i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«Нет места милее родного дома» (</a:t>
            </a:r>
            <a:r>
              <a:rPr lang="ru-RU" sz="2400" b="1" i="1" dirty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Цицерон)</a:t>
            </a:r>
            <a:r>
              <a:rPr lang="ru-RU" sz="24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464496" cy="599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4" y="332656"/>
            <a:ext cx="4211513" cy="547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484784"/>
            <a:ext cx="367240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«Очень важно с малых лет учить ребенка соразмерять собственные желания с интересами других. Тот, кто во имя своих желаний отбрасывает в сторону законы совести и справедливости, никогда не станет настоящим человеком и гражданином» (</a:t>
            </a:r>
            <a:r>
              <a:rPr lang="ru-RU" sz="2000" b="1" i="1" dirty="0">
                <a:solidFill>
                  <a:srgbClr val="7030A0"/>
                </a:solidFill>
                <a:latin typeface="Cambria Math"/>
                <a:ea typeface="Times New Roman"/>
                <a:cs typeface="Arial"/>
              </a:rPr>
              <a:t>В. А. Сухомлинский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000" b="1" i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76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" y="0"/>
            <a:ext cx="911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" y="188640"/>
            <a:ext cx="5199605" cy="355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44" y="1484784"/>
            <a:ext cx="392846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38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161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2017-01-16T14:56:34Z</dcterms:created>
  <dcterms:modified xsi:type="dcterms:W3CDTF">2017-01-18T06:27:15Z</dcterms:modified>
</cp:coreProperties>
</file>