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60" r:id="rId2"/>
    <p:sldId id="260" r:id="rId3"/>
    <p:sldId id="353" r:id="rId4"/>
    <p:sldId id="324" r:id="rId5"/>
    <p:sldId id="327" r:id="rId6"/>
    <p:sldId id="325" r:id="rId7"/>
    <p:sldId id="314" r:id="rId8"/>
    <p:sldId id="329" r:id="rId9"/>
    <p:sldId id="346" r:id="rId10"/>
    <p:sldId id="357" r:id="rId11"/>
    <p:sldId id="354" r:id="rId12"/>
    <p:sldId id="359" r:id="rId13"/>
    <p:sldId id="358" r:id="rId14"/>
    <p:sldId id="34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DC0FF"/>
    <a:srgbClr val="FF66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30" autoAdjust="0"/>
    <p:restoredTop sz="94628" autoAdjust="0"/>
  </p:normalViewPr>
  <p:slideViewPr>
    <p:cSldViewPr>
      <p:cViewPr>
        <p:scale>
          <a:sx n="75" d="100"/>
          <a:sy n="75" d="100"/>
        </p:scale>
        <p:origin x="-258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C3B83-DFF5-40DF-8494-B26F87EFD3B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029CF-6FB9-40F5-968D-2FF4847FB8F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МЕТОДЫ ФОРМИРОВАНИЯ У ВОСПИТАННИКОВ ОТВЕТСТВЕННОГО ОТНОШЕНИЯ К ПРИРОДЕ</a:t>
          </a:r>
          <a:endParaRPr lang="ru-RU" dirty="0">
            <a:solidFill>
              <a:schemeClr val="tx1"/>
            </a:solidFill>
          </a:endParaRPr>
        </a:p>
      </dgm:t>
    </dgm:pt>
    <dgm:pt modelId="{C660B93C-023A-4DFC-A37C-07F2249166F9}" type="parTrans" cxnId="{1F6B6144-8CB8-4876-BA7F-E9292B8526D7}">
      <dgm:prSet/>
      <dgm:spPr/>
      <dgm:t>
        <a:bodyPr/>
        <a:lstStyle/>
        <a:p>
          <a:endParaRPr lang="ru-RU"/>
        </a:p>
      </dgm:t>
    </dgm:pt>
    <dgm:pt modelId="{F2F8E47F-0789-4F94-9C3A-6E3D299D67E8}" type="sibTrans" cxnId="{1F6B6144-8CB8-4876-BA7F-E9292B8526D7}">
      <dgm:prSet/>
      <dgm:spPr/>
      <dgm:t>
        <a:bodyPr/>
        <a:lstStyle/>
        <a:p>
          <a:endParaRPr lang="ru-RU"/>
        </a:p>
      </dgm:t>
    </dgm:pt>
    <dgm:pt modelId="{D8332950-8DC4-4567-A074-91058A511FE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идентификация</a:t>
          </a:r>
        </a:p>
        <a:p>
          <a:r>
            <a:rPr lang="ru-RU" sz="1800" dirty="0" smtClean="0">
              <a:solidFill>
                <a:schemeClr val="tx1"/>
              </a:solidFill>
            </a:rPr>
            <a:t> (от </a:t>
          </a:r>
          <a:r>
            <a:rPr lang="ru-RU" sz="1800" i="0" dirty="0" smtClean="0">
              <a:solidFill>
                <a:schemeClr val="tx1"/>
              </a:solidFill>
            </a:rPr>
            <a:t>лат</a:t>
          </a:r>
          <a:r>
            <a:rPr lang="ru-RU" sz="1800" i="1" dirty="0" smtClean="0">
              <a:solidFill>
                <a:schemeClr val="tx1"/>
              </a:solidFill>
            </a:rPr>
            <a:t>.</a:t>
          </a:r>
          <a:r>
            <a:rPr lang="ru-RU" sz="1800" dirty="0" smtClean="0">
              <a:solidFill>
                <a:schemeClr val="tx1"/>
              </a:solidFill>
            </a:rPr>
            <a:t>–отождествлять)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F3710C5-57FE-4361-9B52-E646D86AAA93}" type="parTrans" cxnId="{FA825C8D-5FD2-4825-A45F-37A73D2E4238}">
      <dgm:prSet/>
      <dgm:spPr/>
      <dgm:t>
        <a:bodyPr/>
        <a:lstStyle/>
        <a:p>
          <a:endParaRPr lang="ru-RU"/>
        </a:p>
      </dgm:t>
    </dgm:pt>
    <dgm:pt modelId="{79D0328D-B9A4-496A-9A76-30A09B02B8B2}" type="sibTrans" cxnId="{FA825C8D-5FD2-4825-A45F-37A73D2E4238}">
      <dgm:prSet/>
      <dgm:spPr/>
      <dgm:t>
        <a:bodyPr/>
        <a:lstStyle/>
        <a:p>
          <a:endParaRPr lang="ru-RU"/>
        </a:p>
      </dgm:t>
    </dgm:pt>
    <dgm:pt modelId="{815F952C-A3B5-4481-A2A8-A515FAF9F79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</a:t>
          </a:r>
          <a:r>
            <a:rPr lang="ru-RU" sz="1800" b="1" i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эмпатия</a:t>
          </a:r>
          <a:endParaRPr lang="ru-RU" sz="1800" b="1" i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1800" i="1" dirty="0" smtClean="0">
              <a:solidFill>
                <a:schemeClr val="tx1"/>
              </a:solidFill>
            </a:rPr>
            <a:t> </a:t>
          </a:r>
          <a:r>
            <a:rPr lang="ru-RU" sz="1800" dirty="0" smtClean="0">
              <a:solidFill>
                <a:schemeClr val="tx1"/>
              </a:solidFill>
            </a:rPr>
            <a:t>(от греч. – сопереживание)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FCE486-8A79-4215-B92E-9C22ECD6DF6A}" type="parTrans" cxnId="{49E7A6E9-9952-42FE-99C5-E4724D4C8EEF}">
      <dgm:prSet/>
      <dgm:spPr/>
      <dgm:t>
        <a:bodyPr/>
        <a:lstStyle/>
        <a:p>
          <a:endParaRPr lang="ru-RU"/>
        </a:p>
      </dgm:t>
    </dgm:pt>
    <dgm:pt modelId="{32BAF6EE-C55E-479D-8774-B9677E9B1214}" type="sibTrans" cxnId="{49E7A6E9-9952-42FE-99C5-E4724D4C8EEF}">
      <dgm:prSet/>
      <dgm:spPr/>
      <dgm:t>
        <a:bodyPr/>
        <a:lstStyle/>
        <a:p>
          <a:endParaRPr lang="ru-RU"/>
        </a:p>
      </dgm:t>
    </dgm:pt>
    <dgm:pt modelId="{D1B81962-A8E0-4282-9176-F650FB2CC5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</a:t>
          </a:r>
          <a:r>
            <a:rPr lang="ru-RU" sz="1800" b="1" i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лабилизация</a:t>
          </a:r>
          <a:endParaRPr lang="ru-RU" sz="1800" b="1" i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1800" i="1" dirty="0" smtClean="0">
              <a:solidFill>
                <a:schemeClr val="tx1"/>
              </a:solidFill>
            </a:rPr>
            <a:t> </a:t>
          </a:r>
          <a:r>
            <a:rPr lang="ru-RU" sz="1800" dirty="0" smtClean="0">
              <a:solidFill>
                <a:schemeClr val="tx1"/>
              </a:solidFill>
            </a:rPr>
            <a:t>(от лат.–неустойчивый)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451195D-699B-4E5C-8A98-68431E011E29}" type="parTrans" cxnId="{335E32D9-9CE1-412D-8081-E59AF701781E}">
      <dgm:prSet/>
      <dgm:spPr/>
      <dgm:t>
        <a:bodyPr/>
        <a:lstStyle/>
        <a:p>
          <a:endParaRPr lang="ru-RU"/>
        </a:p>
      </dgm:t>
    </dgm:pt>
    <dgm:pt modelId="{4A1BC60E-7885-4DC3-AB9A-26C8E3090BBF}" type="sibTrans" cxnId="{335E32D9-9CE1-412D-8081-E59AF701781E}">
      <dgm:prSet/>
      <dgm:spPr/>
      <dgm:t>
        <a:bodyPr/>
        <a:lstStyle/>
        <a:p>
          <a:endParaRPr lang="ru-RU"/>
        </a:p>
      </dgm:t>
    </dgm:pt>
    <dgm:pt modelId="{F526138C-056A-48A6-B59B-A91A2E0D124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Художественная репрезентация</a:t>
          </a:r>
        </a:p>
        <a:p>
          <a:pPr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природных объектов</a:t>
          </a:r>
        </a:p>
        <a:p>
          <a:pPr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</a:rPr>
            <a:t> (от </a:t>
          </a:r>
          <a:r>
            <a:rPr lang="ru-RU" sz="1800" i="0" dirty="0" smtClean="0">
              <a:solidFill>
                <a:schemeClr val="tx1"/>
              </a:solidFill>
            </a:rPr>
            <a:t>франц</a:t>
          </a:r>
          <a:r>
            <a:rPr lang="ru-RU" sz="1800" i="1" dirty="0" smtClean="0">
              <a:solidFill>
                <a:schemeClr val="tx1"/>
              </a:solidFill>
            </a:rPr>
            <a:t>.</a:t>
          </a:r>
          <a:r>
            <a:rPr lang="ru-RU" sz="1800" dirty="0" smtClean="0">
              <a:solidFill>
                <a:schemeClr val="tx1"/>
              </a:solidFill>
            </a:rPr>
            <a:t> – представительство) </a:t>
          </a:r>
          <a:endParaRPr lang="ru-RU" sz="1800" dirty="0">
            <a:solidFill>
              <a:schemeClr val="tx1"/>
            </a:solidFill>
          </a:endParaRPr>
        </a:p>
      </dgm:t>
    </dgm:pt>
    <dgm:pt modelId="{2A7370AA-BA54-456B-8C90-0F306B0EF136}" type="parTrans" cxnId="{2CE83348-0842-473F-B11B-95B6AF8EFA10}">
      <dgm:prSet/>
      <dgm:spPr/>
      <dgm:t>
        <a:bodyPr/>
        <a:lstStyle/>
        <a:p>
          <a:endParaRPr lang="ru-RU"/>
        </a:p>
      </dgm:t>
    </dgm:pt>
    <dgm:pt modelId="{D90A2DD7-E20A-4AF3-BBA4-13AD1D17E20A}" type="sibTrans" cxnId="{2CE83348-0842-473F-B11B-95B6AF8EFA10}">
      <dgm:prSet/>
      <dgm:spPr/>
      <dgm:t>
        <a:bodyPr/>
        <a:lstStyle/>
        <a:p>
          <a:endParaRPr lang="ru-RU"/>
        </a:p>
      </dgm:t>
    </dgm:pt>
    <dgm:pt modelId="{061B61C9-AAA2-46F2-BA7D-86DF77F88ED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рефлексия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</a:rPr>
            <a:t>(от лат.–обращение назад)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191D72-A993-4254-A5E5-7D52A482276C}" type="parTrans" cxnId="{904D3644-5AFF-407B-9AC6-53BA612FAC0E}">
      <dgm:prSet/>
      <dgm:spPr/>
      <dgm:t>
        <a:bodyPr/>
        <a:lstStyle/>
        <a:p>
          <a:endParaRPr lang="ru-RU"/>
        </a:p>
      </dgm:t>
    </dgm:pt>
    <dgm:pt modelId="{6D3FB9FC-4E25-46CA-9BBF-02E94F861AC7}" type="sibTrans" cxnId="{904D3644-5AFF-407B-9AC6-53BA612FAC0E}">
      <dgm:prSet/>
      <dgm:spPr/>
      <dgm:t>
        <a:bodyPr/>
        <a:lstStyle/>
        <a:p>
          <a:endParaRPr lang="ru-RU"/>
        </a:p>
      </dgm:t>
    </dgm:pt>
    <dgm:pt modelId="{D3AA1E00-F184-46FC-8692-04922AC0B59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ассоциация</a:t>
          </a:r>
        </a:p>
        <a:p>
          <a:r>
            <a:rPr lang="ru-RU" sz="1800" dirty="0" smtClean="0">
              <a:solidFill>
                <a:schemeClr val="tx1"/>
              </a:solidFill>
              <a:latin typeface="+mn-lt"/>
              <a:cs typeface="Arial" pitchFamily="34" charset="0"/>
            </a:rPr>
            <a:t>(от лат. – соединение) </a:t>
          </a:r>
          <a:endParaRPr lang="ru-RU" sz="18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90756FA-C2A8-46B3-BA14-6B526A487929}" type="parTrans" cxnId="{9A564E03-5C0B-4F60-AC62-94BD97241E0F}">
      <dgm:prSet/>
      <dgm:spPr/>
      <dgm:t>
        <a:bodyPr/>
        <a:lstStyle/>
        <a:p>
          <a:endParaRPr lang="ru-RU"/>
        </a:p>
      </dgm:t>
    </dgm:pt>
    <dgm:pt modelId="{B5E0B9B8-8267-402F-B8E5-C9915E60F3F9}" type="sibTrans" cxnId="{9A564E03-5C0B-4F60-AC62-94BD97241E0F}">
      <dgm:prSet/>
      <dgm:spPr/>
      <dgm:t>
        <a:bodyPr/>
        <a:lstStyle/>
        <a:p>
          <a:endParaRPr lang="ru-RU"/>
        </a:p>
      </dgm:t>
    </dgm:pt>
    <dgm:pt modelId="{3BD7BE05-A327-4961-AF84-75AD4448CCA2}" type="pres">
      <dgm:prSet presAssocID="{867C3B83-DFF5-40DF-8494-B26F87EFD3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52A18C-1F5C-4F9F-88FE-E98352FCDA1C}" type="pres">
      <dgm:prSet presAssocID="{74D029CF-6FB9-40F5-968D-2FF4847FB8F0}" presName="singleCycle" presStyleCnt="0"/>
      <dgm:spPr/>
    </dgm:pt>
    <dgm:pt modelId="{3979F1A6-EAB0-428B-8D42-4186671E2D70}" type="pres">
      <dgm:prSet presAssocID="{74D029CF-6FB9-40F5-968D-2FF4847FB8F0}" presName="singleCenter" presStyleLbl="node1" presStyleIdx="0" presStyleCnt="7" custScaleX="136364" custScaleY="122840" custLinFactNeighborX="-212" custLinFactNeighborY="-3705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F082EEB-05D0-4070-B233-D1F391BFB70F}" type="pres">
      <dgm:prSet presAssocID="{3F3710C5-57FE-4361-9B52-E646D86AAA93}" presName="Name56" presStyleLbl="parChTrans1D2" presStyleIdx="0" presStyleCnt="6"/>
      <dgm:spPr/>
      <dgm:t>
        <a:bodyPr/>
        <a:lstStyle/>
        <a:p>
          <a:endParaRPr lang="ru-RU"/>
        </a:p>
      </dgm:t>
    </dgm:pt>
    <dgm:pt modelId="{3DF24A59-94E6-4F0E-A848-DAB23C53E3AA}" type="pres">
      <dgm:prSet presAssocID="{D8332950-8DC4-4567-A074-91058A511FEE}" presName="text0" presStyleLbl="node1" presStyleIdx="1" presStyleCnt="7" custScaleX="182602" custScaleY="113111" custRadScaleRad="105915" custRadScaleInc="497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6FB27-BA77-4289-96EB-EC3884AC4815}" type="pres">
      <dgm:prSet presAssocID="{D3FCE486-8A79-4215-B92E-9C22ECD6DF6A}" presName="Name56" presStyleLbl="parChTrans1D2" presStyleIdx="1" presStyleCnt="6"/>
      <dgm:spPr/>
      <dgm:t>
        <a:bodyPr/>
        <a:lstStyle/>
        <a:p>
          <a:endParaRPr lang="ru-RU"/>
        </a:p>
      </dgm:t>
    </dgm:pt>
    <dgm:pt modelId="{57C49CCC-8996-4EC2-9592-4B9ACF6E2F99}" type="pres">
      <dgm:prSet presAssocID="{815F952C-A3B5-4481-A2A8-A515FAF9F790}" presName="text0" presStyleLbl="node1" presStyleIdx="2" presStyleCnt="7" custScaleX="167507" custScaleY="101555" custRadScaleRad="134676" custRadScaleInc="24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D9E1D-4E90-4A3B-9AA7-B79A4F89EA0C}" type="pres">
      <dgm:prSet presAssocID="{B451195D-699B-4E5C-8A98-68431E011E29}" presName="Name56" presStyleLbl="parChTrans1D2" presStyleIdx="2" presStyleCnt="6"/>
      <dgm:spPr/>
      <dgm:t>
        <a:bodyPr/>
        <a:lstStyle/>
        <a:p>
          <a:endParaRPr lang="ru-RU"/>
        </a:p>
      </dgm:t>
    </dgm:pt>
    <dgm:pt modelId="{AE626245-8705-4F1E-9BCA-70D08707B2A1}" type="pres">
      <dgm:prSet presAssocID="{D1B81962-A8E0-4282-9176-F650FB2CC5F8}" presName="text0" presStyleLbl="node1" presStyleIdx="3" presStyleCnt="7" custScaleX="167894" custScaleY="107214" custRadScaleRad="119286" custRadScaleInc="466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6BFD7-99CD-4B4E-946B-E96AB18E69C2}" type="pres">
      <dgm:prSet presAssocID="{2A7370AA-BA54-456B-8C90-0F306B0EF136}" presName="Name56" presStyleLbl="parChTrans1D2" presStyleIdx="3" presStyleCnt="6"/>
      <dgm:spPr/>
      <dgm:t>
        <a:bodyPr/>
        <a:lstStyle/>
        <a:p>
          <a:endParaRPr lang="ru-RU"/>
        </a:p>
      </dgm:t>
    </dgm:pt>
    <dgm:pt modelId="{9ADB62A1-22B7-4323-B7D5-215BF2525460}" type="pres">
      <dgm:prSet presAssocID="{F526138C-056A-48A6-B59B-A91A2E0D1241}" presName="text0" presStyleLbl="node1" presStyleIdx="4" presStyleCnt="7" custScaleX="189858" custScaleY="113337" custRadScaleRad="111141" custRadScaleInc="116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DD400-689D-41E4-9EE3-9B24B0949C9E}" type="pres">
      <dgm:prSet presAssocID="{33191D72-A993-4254-A5E5-7D52A482276C}" presName="Name56" presStyleLbl="parChTrans1D2" presStyleIdx="4" presStyleCnt="6"/>
      <dgm:spPr/>
      <dgm:t>
        <a:bodyPr/>
        <a:lstStyle/>
        <a:p>
          <a:endParaRPr lang="ru-RU"/>
        </a:p>
      </dgm:t>
    </dgm:pt>
    <dgm:pt modelId="{C8315862-8E1D-4791-9587-829F502DB8AD}" type="pres">
      <dgm:prSet presAssocID="{061B61C9-AAA2-46F2-BA7D-86DF77F88ED6}" presName="text0" presStyleLbl="node1" presStyleIdx="5" presStyleCnt="7" custScaleX="171267" custScaleY="107214" custRadScaleRad="118438" custRadScaleInc="-466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1F0D5-6AC9-42C7-83BB-8F8373BBC38C}" type="pres">
      <dgm:prSet presAssocID="{990756FA-C2A8-46B3-BA14-6B526A487929}" presName="Name56" presStyleLbl="parChTrans1D2" presStyleIdx="5" presStyleCnt="6"/>
      <dgm:spPr/>
      <dgm:t>
        <a:bodyPr/>
        <a:lstStyle/>
        <a:p>
          <a:endParaRPr lang="ru-RU"/>
        </a:p>
      </dgm:t>
    </dgm:pt>
    <dgm:pt modelId="{6238FB9B-4768-40C5-8C0D-D90644A3E5EE}" type="pres">
      <dgm:prSet presAssocID="{D3AA1E00-F184-46FC-8692-04922AC0B596}" presName="text0" presStyleLbl="node1" presStyleIdx="6" presStyleCnt="7" custScaleX="169659" custScaleY="104649" custRadScaleRad="134130" custRadScaleInc="-20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CAC39-E29D-4D99-9A66-63679724D526}" type="presOf" srcId="{990756FA-C2A8-46B3-BA14-6B526A487929}" destId="{7F41F0D5-6AC9-42C7-83BB-8F8373BBC38C}" srcOrd="0" destOrd="0" presId="urn:microsoft.com/office/officeart/2008/layout/RadialCluster"/>
    <dgm:cxn modelId="{163C390A-D01D-4772-A63C-964EABED9270}" type="presOf" srcId="{061B61C9-AAA2-46F2-BA7D-86DF77F88ED6}" destId="{C8315862-8E1D-4791-9587-829F502DB8AD}" srcOrd="0" destOrd="0" presId="urn:microsoft.com/office/officeart/2008/layout/RadialCluster"/>
    <dgm:cxn modelId="{49E7A6E9-9952-42FE-99C5-E4724D4C8EEF}" srcId="{74D029CF-6FB9-40F5-968D-2FF4847FB8F0}" destId="{815F952C-A3B5-4481-A2A8-A515FAF9F790}" srcOrd="1" destOrd="0" parTransId="{D3FCE486-8A79-4215-B92E-9C22ECD6DF6A}" sibTransId="{32BAF6EE-C55E-479D-8774-B9677E9B1214}"/>
    <dgm:cxn modelId="{FF47B652-8ADD-4747-84AB-01000DC3039F}" type="presOf" srcId="{D3FCE486-8A79-4215-B92E-9C22ECD6DF6A}" destId="{B1A6FB27-BA77-4289-96EB-EC3884AC4815}" srcOrd="0" destOrd="0" presId="urn:microsoft.com/office/officeart/2008/layout/RadialCluster"/>
    <dgm:cxn modelId="{99ACE4DA-F8CC-428A-AFE7-26A2FEEDCC30}" type="presOf" srcId="{2A7370AA-BA54-456B-8C90-0F306B0EF136}" destId="{9A36BFD7-99CD-4B4E-946B-E96AB18E69C2}" srcOrd="0" destOrd="0" presId="urn:microsoft.com/office/officeart/2008/layout/RadialCluster"/>
    <dgm:cxn modelId="{2CE83348-0842-473F-B11B-95B6AF8EFA10}" srcId="{74D029CF-6FB9-40F5-968D-2FF4847FB8F0}" destId="{F526138C-056A-48A6-B59B-A91A2E0D1241}" srcOrd="3" destOrd="0" parTransId="{2A7370AA-BA54-456B-8C90-0F306B0EF136}" sibTransId="{D90A2DD7-E20A-4AF3-BBA4-13AD1D17E20A}"/>
    <dgm:cxn modelId="{6EF5580C-5C6B-499C-B637-F3F9E7107F0B}" type="presOf" srcId="{867C3B83-DFF5-40DF-8494-B26F87EFD3BC}" destId="{3BD7BE05-A327-4961-AF84-75AD4448CCA2}" srcOrd="0" destOrd="0" presId="urn:microsoft.com/office/officeart/2008/layout/RadialCluster"/>
    <dgm:cxn modelId="{4E816EB2-3BF8-41A4-8457-8C88FCBA0608}" type="presOf" srcId="{33191D72-A993-4254-A5E5-7D52A482276C}" destId="{79CDD400-689D-41E4-9EE3-9B24B0949C9E}" srcOrd="0" destOrd="0" presId="urn:microsoft.com/office/officeart/2008/layout/RadialCluster"/>
    <dgm:cxn modelId="{1F6B6144-8CB8-4876-BA7F-E9292B8526D7}" srcId="{867C3B83-DFF5-40DF-8494-B26F87EFD3BC}" destId="{74D029CF-6FB9-40F5-968D-2FF4847FB8F0}" srcOrd="0" destOrd="0" parTransId="{C660B93C-023A-4DFC-A37C-07F2249166F9}" sibTransId="{F2F8E47F-0789-4F94-9C3A-6E3D299D67E8}"/>
    <dgm:cxn modelId="{F6EE3F43-91C4-41A8-BAA9-047507DA6932}" type="presOf" srcId="{D3AA1E00-F184-46FC-8692-04922AC0B596}" destId="{6238FB9B-4768-40C5-8C0D-D90644A3E5EE}" srcOrd="0" destOrd="0" presId="urn:microsoft.com/office/officeart/2008/layout/RadialCluster"/>
    <dgm:cxn modelId="{FA825C8D-5FD2-4825-A45F-37A73D2E4238}" srcId="{74D029CF-6FB9-40F5-968D-2FF4847FB8F0}" destId="{D8332950-8DC4-4567-A074-91058A511FEE}" srcOrd="0" destOrd="0" parTransId="{3F3710C5-57FE-4361-9B52-E646D86AAA93}" sibTransId="{79D0328D-B9A4-496A-9A76-30A09B02B8B2}"/>
    <dgm:cxn modelId="{C0FDE44F-9E33-4242-BEEE-5BEA9A8A5429}" type="presOf" srcId="{B451195D-699B-4E5C-8A98-68431E011E29}" destId="{628D9E1D-4E90-4A3B-9AA7-B79A4F89EA0C}" srcOrd="0" destOrd="0" presId="urn:microsoft.com/office/officeart/2008/layout/RadialCluster"/>
    <dgm:cxn modelId="{63DE9FC4-744D-4BAC-A750-2A335E72D301}" type="presOf" srcId="{74D029CF-6FB9-40F5-968D-2FF4847FB8F0}" destId="{3979F1A6-EAB0-428B-8D42-4186671E2D70}" srcOrd="0" destOrd="0" presId="urn:microsoft.com/office/officeart/2008/layout/RadialCluster"/>
    <dgm:cxn modelId="{798EDB97-0891-413A-8C0C-B827F2046D39}" type="presOf" srcId="{F526138C-056A-48A6-B59B-A91A2E0D1241}" destId="{9ADB62A1-22B7-4323-B7D5-215BF2525460}" srcOrd="0" destOrd="0" presId="urn:microsoft.com/office/officeart/2008/layout/RadialCluster"/>
    <dgm:cxn modelId="{335E32D9-9CE1-412D-8081-E59AF701781E}" srcId="{74D029CF-6FB9-40F5-968D-2FF4847FB8F0}" destId="{D1B81962-A8E0-4282-9176-F650FB2CC5F8}" srcOrd="2" destOrd="0" parTransId="{B451195D-699B-4E5C-8A98-68431E011E29}" sibTransId="{4A1BC60E-7885-4DC3-AB9A-26C8E3090BBF}"/>
    <dgm:cxn modelId="{FF3BA812-F12D-4DD7-AA4E-D6E0FF5AFC6B}" type="presOf" srcId="{3F3710C5-57FE-4361-9B52-E646D86AAA93}" destId="{1F082EEB-05D0-4070-B233-D1F391BFB70F}" srcOrd="0" destOrd="0" presId="urn:microsoft.com/office/officeart/2008/layout/RadialCluster"/>
    <dgm:cxn modelId="{904D3644-5AFF-407B-9AC6-53BA612FAC0E}" srcId="{74D029CF-6FB9-40F5-968D-2FF4847FB8F0}" destId="{061B61C9-AAA2-46F2-BA7D-86DF77F88ED6}" srcOrd="4" destOrd="0" parTransId="{33191D72-A993-4254-A5E5-7D52A482276C}" sibTransId="{6D3FB9FC-4E25-46CA-9BBF-02E94F861AC7}"/>
    <dgm:cxn modelId="{17F2F809-EC51-4FF4-928A-1F413101DF18}" type="presOf" srcId="{815F952C-A3B5-4481-A2A8-A515FAF9F790}" destId="{57C49CCC-8996-4EC2-9592-4B9ACF6E2F99}" srcOrd="0" destOrd="0" presId="urn:microsoft.com/office/officeart/2008/layout/RadialCluster"/>
    <dgm:cxn modelId="{F2A0AB3F-CD71-468D-8828-1F2477D51D37}" type="presOf" srcId="{D8332950-8DC4-4567-A074-91058A511FEE}" destId="{3DF24A59-94E6-4F0E-A848-DAB23C53E3AA}" srcOrd="0" destOrd="0" presId="urn:microsoft.com/office/officeart/2008/layout/RadialCluster"/>
    <dgm:cxn modelId="{9A564E03-5C0B-4F60-AC62-94BD97241E0F}" srcId="{74D029CF-6FB9-40F5-968D-2FF4847FB8F0}" destId="{D3AA1E00-F184-46FC-8692-04922AC0B596}" srcOrd="5" destOrd="0" parTransId="{990756FA-C2A8-46B3-BA14-6B526A487929}" sibTransId="{B5E0B9B8-8267-402F-B8E5-C9915E60F3F9}"/>
    <dgm:cxn modelId="{0FE1A2C6-194B-40D7-9CA4-91AD71606B44}" type="presOf" srcId="{D1B81962-A8E0-4282-9176-F650FB2CC5F8}" destId="{AE626245-8705-4F1E-9BCA-70D08707B2A1}" srcOrd="0" destOrd="0" presId="urn:microsoft.com/office/officeart/2008/layout/RadialCluster"/>
    <dgm:cxn modelId="{6F5BAC51-828E-4816-88EC-E43C83505F76}" type="presParOf" srcId="{3BD7BE05-A327-4961-AF84-75AD4448CCA2}" destId="{4052A18C-1F5C-4F9F-88FE-E98352FCDA1C}" srcOrd="0" destOrd="0" presId="urn:microsoft.com/office/officeart/2008/layout/RadialCluster"/>
    <dgm:cxn modelId="{C9D30312-13B0-4A53-B6DD-3A238C8BB5F7}" type="presParOf" srcId="{4052A18C-1F5C-4F9F-88FE-E98352FCDA1C}" destId="{3979F1A6-EAB0-428B-8D42-4186671E2D70}" srcOrd="0" destOrd="0" presId="urn:microsoft.com/office/officeart/2008/layout/RadialCluster"/>
    <dgm:cxn modelId="{C482D58B-6014-48EA-82CF-66BD99C95C82}" type="presParOf" srcId="{4052A18C-1F5C-4F9F-88FE-E98352FCDA1C}" destId="{1F082EEB-05D0-4070-B233-D1F391BFB70F}" srcOrd="1" destOrd="0" presId="urn:microsoft.com/office/officeart/2008/layout/RadialCluster"/>
    <dgm:cxn modelId="{6CCACBC6-987C-4162-80E9-783E5CD5DE30}" type="presParOf" srcId="{4052A18C-1F5C-4F9F-88FE-E98352FCDA1C}" destId="{3DF24A59-94E6-4F0E-A848-DAB23C53E3AA}" srcOrd="2" destOrd="0" presId="urn:microsoft.com/office/officeart/2008/layout/RadialCluster"/>
    <dgm:cxn modelId="{2D50F352-CC79-4690-AA7B-E112E1F4DB91}" type="presParOf" srcId="{4052A18C-1F5C-4F9F-88FE-E98352FCDA1C}" destId="{B1A6FB27-BA77-4289-96EB-EC3884AC4815}" srcOrd="3" destOrd="0" presId="urn:microsoft.com/office/officeart/2008/layout/RadialCluster"/>
    <dgm:cxn modelId="{0D8066EA-101A-4A64-8DCF-A1F645AC4790}" type="presParOf" srcId="{4052A18C-1F5C-4F9F-88FE-E98352FCDA1C}" destId="{57C49CCC-8996-4EC2-9592-4B9ACF6E2F99}" srcOrd="4" destOrd="0" presId="urn:microsoft.com/office/officeart/2008/layout/RadialCluster"/>
    <dgm:cxn modelId="{C4980AD1-B918-44B2-95BD-E68E6B7CF428}" type="presParOf" srcId="{4052A18C-1F5C-4F9F-88FE-E98352FCDA1C}" destId="{628D9E1D-4E90-4A3B-9AA7-B79A4F89EA0C}" srcOrd="5" destOrd="0" presId="urn:microsoft.com/office/officeart/2008/layout/RadialCluster"/>
    <dgm:cxn modelId="{3D13E28C-29BD-4FCE-87AE-A0E648015630}" type="presParOf" srcId="{4052A18C-1F5C-4F9F-88FE-E98352FCDA1C}" destId="{AE626245-8705-4F1E-9BCA-70D08707B2A1}" srcOrd="6" destOrd="0" presId="urn:microsoft.com/office/officeart/2008/layout/RadialCluster"/>
    <dgm:cxn modelId="{D0EE0657-43D6-4DB1-9A66-AC15C7299C14}" type="presParOf" srcId="{4052A18C-1F5C-4F9F-88FE-E98352FCDA1C}" destId="{9A36BFD7-99CD-4B4E-946B-E96AB18E69C2}" srcOrd="7" destOrd="0" presId="urn:microsoft.com/office/officeart/2008/layout/RadialCluster"/>
    <dgm:cxn modelId="{22345C64-5DAE-4959-9772-70CF200B4154}" type="presParOf" srcId="{4052A18C-1F5C-4F9F-88FE-E98352FCDA1C}" destId="{9ADB62A1-22B7-4323-B7D5-215BF2525460}" srcOrd="8" destOrd="0" presId="urn:microsoft.com/office/officeart/2008/layout/RadialCluster"/>
    <dgm:cxn modelId="{2C06A1AF-AE35-4100-AD8A-147B37598545}" type="presParOf" srcId="{4052A18C-1F5C-4F9F-88FE-E98352FCDA1C}" destId="{79CDD400-689D-41E4-9EE3-9B24B0949C9E}" srcOrd="9" destOrd="0" presId="urn:microsoft.com/office/officeart/2008/layout/RadialCluster"/>
    <dgm:cxn modelId="{D9911D12-B176-459D-8CCF-2ED21516A975}" type="presParOf" srcId="{4052A18C-1F5C-4F9F-88FE-E98352FCDA1C}" destId="{C8315862-8E1D-4791-9587-829F502DB8AD}" srcOrd="10" destOrd="0" presId="urn:microsoft.com/office/officeart/2008/layout/RadialCluster"/>
    <dgm:cxn modelId="{6FA7AF5B-9B74-482E-A6BD-561A21D04F62}" type="presParOf" srcId="{4052A18C-1F5C-4F9F-88FE-E98352FCDA1C}" destId="{7F41F0D5-6AC9-42C7-83BB-8F8373BBC38C}" srcOrd="11" destOrd="0" presId="urn:microsoft.com/office/officeart/2008/layout/RadialCluster"/>
    <dgm:cxn modelId="{A559D0E0-4076-426E-A454-E6AB4ECEA072}" type="presParOf" srcId="{4052A18C-1F5C-4F9F-88FE-E98352FCDA1C}" destId="{6238FB9B-4768-40C5-8C0D-D90644A3E5E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1BA52-E30C-464F-AFB6-2032EE00B01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496E7-4296-4211-9237-048859002A24}">
      <dgm:prSet phldrT="[Текст]" custT="1"/>
      <dgm:spPr/>
      <dgm:t>
        <a:bodyPr/>
        <a:lstStyle/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632ABF0-A4B6-44CF-8E8B-771724437080}" type="sibTrans" cxnId="{9C6C6008-753D-4CED-9408-C0EDB7A73096}">
      <dgm:prSet/>
      <dgm:spPr/>
      <dgm:t>
        <a:bodyPr/>
        <a:lstStyle/>
        <a:p>
          <a:endParaRPr lang="ru-RU"/>
        </a:p>
      </dgm:t>
    </dgm:pt>
    <dgm:pt modelId="{D4BF43E1-6CA2-4495-848A-54DED71C8738}" type="parTrans" cxnId="{9C6C6008-753D-4CED-9408-C0EDB7A73096}">
      <dgm:prSet/>
      <dgm:spPr/>
      <dgm:t>
        <a:bodyPr/>
        <a:lstStyle/>
        <a:p>
          <a:endParaRPr lang="ru-RU"/>
        </a:p>
      </dgm:t>
    </dgm:pt>
    <dgm:pt modelId="{6A680EAA-B53B-4E48-8B9B-F15464C1B9AA}" type="pres">
      <dgm:prSet presAssocID="{8381BA52-E30C-464F-AFB6-2032EE00B0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AE508-FA07-403C-9BD0-D78E8AF9AB36}" type="pres">
      <dgm:prSet presAssocID="{DDB496E7-4296-4211-9237-048859002A24}" presName="centerShape" presStyleLbl="node0" presStyleIdx="0" presStyleCnt="1" custScaleX="15251" custScaleY="11916" custLinFactNeighborX="3549" custLinFactNeighborY="-52614"/>
      <dgm:spPr/>
      <dgm:t>
        <a:bodyPr/>
        <a:lstStyle/>
        <a:p>
          <a:endParaRPr lang="ru-RU"/>
        </a:p>
      </dgm:t>
    </dgm:pt>
  </dgm:ptLst>
  <dgm:cxnLst>
    <dgm:cxn modelId="{325B021A-F9A6-4978-A376-4BF7C77C0E4C}" type="presOf" srcId="{8381BA52-E30C-464F-AFB6-2032EE00B012}" destId="{6A680EAA-B53B-4E48-8B9B-F15464C1B9AA}" srcOrd="0" destOrd="0" presId="urn:microsoft.com/office/officeart/2005/8/layout/radial4"/>
    <dgm:cxn modelId="{9C6C6008-753D-4CED-9408-C0EDB7A73096}" srcId="{8381BA52-E30C-464F-AFB6-2032EE00B012}" destId="{DDB496E7-4296-4211-9237-048859002A24}" srcOrd="0" destOrd="0" parTransId="{D4BF43E1-6CA2-4495-848A-54DED71C8738}" sibTransId="{2632ABF0-A4B6-44CF-8E8B-771724437080}"/>
    <dgm:cxn modelId="{197172D3-4374-42E9-9969-198F5DCE06E1}" type="presOf" srcId="{DDB496E7-4296-4211-9237-048859002A24}" destId="{F98AE508-FA07-403C-9BD0-D78E8AF9AB36}" srcOrd="0" destOrd="0" presId="urn:microsoft.com/office/officeart/2005/8/layout/radial4"/>
    <dgm:cxn modelId="{9E9C09E5-A111-45F0-A375-C57D815104F2}" type="presParOf" srcId="{6A680EAA-B53B-4E48-8B9B-F15464C1B9AA}" destId="{F98AE508-FA07-403C-9BD0-D78E8AF9AB36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0AE5E-61B5-4F06-A7A1-3123A515F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7751-DBAF-43C0-B2B1-DB37338FA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42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7751-DBAF-43C0-B2B1-DB37338FAB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91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7751-DBAF-43C0-B2B1-DB37338FAB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3729FA-C02B-48E0-91FB-50720AEA0CE0}" type="datetimeFigureOut">
              <a:rPr lang="ru-RU" smtClean="0"/>
              <a:pPr/>
              <a:t>04.11.2017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7467600" cy="18573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«ЭКОЛОГИЧЕСКИЕ КАТОСТРОФЫ»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Диспут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978896" cy="634082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53250" name="Picture 2" descr="http://img1.liveinternet.ru/images/attach/c/5/86/256/86256587_4498623_ya_Den_Zeml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978896" cy="634082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56324" name="Picture 4" descr="https://im0-tub-ru.yandex.net/i?id=7513f67c0b6ff0af1a5534ecc1610a5d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048001"/>
          </a:xfrm>
          <a:prstGeom prst="rect">
            <a:avLst/>
          </a:prstGeom>
          <a:noFill/>
        </p:spPr>
      </p:pic>
      <p:pic>
        <p:nvPicPr>
          <p:cNvPr id="56328" name="Picture 8" descr="http://sp-lyamina.ru/media/cache/da/a9/c7/73/ef/21/daa9c773ef21472b49f36e9f1e0af2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200555" cy="3214710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27c7791a2a55c06f0d5a70ca98d4f364-sr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72000" y="214290"/>
            <a:ext cx="4143404" cy="3000396"/>
          </a:xfrm>
          <a:prstGeom prst="rect">
            <a:avLst/>
          </a:prstGeom>
          <a:noFill/>
        </p:spPr>
      </p:pic>
      <p:pic>
        <p:nvPicPr>
          <p:cNvPr id="12" name="Picture 4" descr="http://www.clipartsuggest.com/images/637/land-pollution-clipart-forest-pollution-stock-Yc7LUr-clipa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07193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978896" cy="634082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56326" name="Picture 6" descr="https://previews.123rf.com/images/pauldesign/pauldesign1311/pauldesign131100005/23903896-Stop-cutting-down-live-trees-in-forest-sign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66"/>
            <a:ext cx="3000396" cy="2714644"/>
          </a:xfrm>
          <a:prstGeom prst="rect">
            <a:avLst/>
          </a:prstGeom>
          <a:noFill/>
        </p:spPr>
      </p:pic>
      <p:pic>
        <p:nvPicPr>
          <p:cNvPr id="57346" name="Picture 2" descr="http://ualviny.ru/fafpilof/68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357586" cy="2571728"/>
          </a:xfrm>
          <a:prstGeom prst="rect">
            <a:avLst/>
          </a:prstGeom>
          <a:noFill/>
        </p:spPr>
      </p:pic>
      <p:pic>
        <p:nvPicPr>
          <p:cNvPr id="57348" name="Picture 4" descr="https://thumbs.dreamstime.com/z/stop-kill-animals-8528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929066"/>
            <a:ext cx="3500462" cy="2786082"/>
          </a:xfrm>
          <a:prstGeom prst="rect">
            <a:avLst/>
          </a:prstGeom>
          <a:noFill/>
        </p:spPr>
      </p:pic>
      <p:pic>
        <p:nvPicPr>
          <p:cNvPr id="57350" name="Picture 6" descr="https://ds04.infourok.ru/uploads/ex/03e0/00034bb7-01b1244b/3/hello_html_m482fd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3643338" cy="3786190"/>
          </a:xfrm>
          <a:prstGeom prst="rect">
            <a:avLst/>
          </a:prstGeom>
          <a:noFill/>
        </p:spPr>
      </p:pic>
      <p:pic>
        <p:nvPicPr>
          <p:cNvPr id="57358" name="Picture 14" descr="http://nsaldago.ru/media/cache/df/5a/de/c6/b1/bf/df5adec6b1bf005cae4337264500573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357430"/>
            <a:ext cx="2428892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978896" cy="634082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52226" name="Picture 2" descr="https://thumbs.dreamstime.com/z/umweltverschmutzung-und-umweltschutz-51474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0003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4" name="Рисунок 3" descr="C:\Users\Администратор\Desktop\x_a3f12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6" y="5517232"/>
            <a:ext cx="1081039" cy="10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02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285312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/>
              <a:t>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З</a:t>
            </a:r>
            <a:r>
              <a:rPr lang="ru-RU" i="1" dirty="0" smtClean="0"/>
              <a:t>доровья Вам  – так понимаем это слово,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олжно быть всем оно знакомо!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Р</a:t>
            </a:r>
            <a:r>
              <a:rPr lang="ru-RU" i="1" dirty="0" smtClean="0"/>
              <a:t>одных, друзей, учителей,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i="1" dirty="0" smtClean="0"/>
              <a:t> так же всех знакомых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В</a:t>
            </a:r>
            <a:r>
              <a:rPr lang="ru-RU" i="1" dirty="0" smtClean="0"/>
              <a:t>стречаем этим словом,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С</a:t>
            </a:r>
            <a:r>
              <a:rPr lang="ru-RU" i="1" dirty="0" smtClean="0"/>
              <a:t>частливым, нежным тоном.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Т</a:t>
            </a:r>
            <a:r>
              <a:rPr lang="ru-RU" i="1" dirty="0" smtClean="0"/>
              <a:t>ворим добро во благо,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В</a:t>
            </a:r>
            <a:r>
              <a:rPr lang="ru-RU" i="1" dirty="0" smtClean="0"/>
              <a:t>едь миру это надо!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У</a:t>
            </a:r>
            <a:r>
              <a:rPr lang="ru-RU" i="1" dirty="0" smtClean="0"/>
              <a:t>лыбкой встретим мы рассвет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Й</a:t>
            </a:r>
            <a:r>
              <a:rPr lang="ru-RU" i="1" dirty="0" smtClean="0"/>
              <a:t>  добротой наполним свет!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372200" y="908720"/>
            <a:ext cx="2011680" cy="206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509120"/>
            <a:ext cx="320384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x_a3f121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6" y="5517232"/>
            <a:ext cx="1081039" cy="10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1400" y="5867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Чернова Е.В., </a:t>
            </a:r>
            <a:r>
              <a:rPr lang="ru-RU" sz="1600" dirty="0" err="1" smtClean="0"/>
              <a:t>Ворушилина</a:t>
            </a:r>
            <a:r>
              <a:rPr lang="ru-RU" sz="1600" dirty="0" smtClean="0"/>
              <a:t> Е.А.</a:t>
            </a:r>
          </a:p>
          <a:p>
            <a:pPr algn="ctr"/>
            <a:r>
              <a:rPr lang="ru-RU" sz="1600" dirty="0" smtClean="0"/>
              <a:t>Детский сад № 52, г. Рыбинск</a:t>
            </a:r>
            <a:endParaRPr lang="ru-RU" sz="1600" dirty="0"/>
          </a:p>
        </p:txBody>
      </p:sp>
      <p:pic>
        <p:nvPicPr>
          <p:cNvPr id="8" name="Рисунок 7" descr="http://marina-solodova.my1.ru/NOD/852_1_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98002df14a1fa63aaa37fcecaa025087-42-144&amp;n=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50097"/>
            <a:ext cx="2951211" cy="2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7030A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Чем кормить птиц …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Плейкаст &quot;ЗДРАВСТВУЙ ВЕСНА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247" y="906979"/>
            <a:ext cx="2602815" cy="18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3-tub-ru.yandex.net/i?id=6c35db85ffb68b023dda9956963ec09c-63-144&amp;n=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38" b="8072"/>
          <a:stretch/>
        </p:blipFill>
        <p:spPr bwMode="auto">
          <a:xfrm>
            <a:off x="1361409" y="3010678"/>
            <a:ext cx="714991" cy="6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к потолстет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5" t="7299" r="11764" b="3290"/>
          <a:stretch/>
        </p:blipFill>
        <p:spPr bwMode="auto">
          <a:xfrm>
            <a:off x="5262391" y="2371503"/>
            <a:ext cx="1013890" cy="7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0-tub-ru.yandex.net/i?id=2c33e2042db6c96114c46da5a6385562-28-144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193" y="2704779"/>
            <a:ext cx="1224136" cy="11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Арбузные семена, семена арбуза холодок, арбузные семечки - 12 Ноября 2009 - Дневник - Арбузы оптом без посредников, продажа арб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2962889"/>
            <a:ext cx="1152128" cy="8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2-tub-ru.yandex.net/i?id=8e356f65547e5bd43c568ec0c31daae7-46-144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715" y="3870125"/>
            <a:ext cx="1085850" cy="142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68" name="Picture 20" descr="Рецепты с фото - Рецепты с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256" y="3706692"/>
            <a:ext cx="1788447" cy="11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47864" y="1406229"/>
            <a:ext cx="2572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Можно …</a:t>
            </a:r>
            <a:endParaRPr lang="ru-RU" sz="36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3446871"/>
            <a:ext cx="2572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Нельзя…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857892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Корм, подходящий  всем…</a:t>
            </a:r>
            <a:endParaRPr lang="ru-RU" sz="36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2072" name="Picture 24" descr="http://im3-tub-ru.yandex.net/i?id=40ddf68b004a969a8c1da98947e40151-128-144&amp;n=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8736"/>
            <a:ext cx="989287" cy="9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http://im3-tub-ru.yandex.net/i?id=40ddf68b004a969a8c1da98947e40151-128-144&amp;n=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398" y="3096573"/>
            <a:ext cx="989287" cy="9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im3-tub-ru.yandex.net/i?id=40ddf68b004a969a8c1da98947e40151-128-144&amp;n=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661248"/>
            <a:ext cx="148919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2.infourok.ru/uploads/ex/03a7/000631ae-2cb063c8/img1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4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1.ozone.ru/multimedia/books_covers/c300/1000698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21868" y="260648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Анатолий Николаевич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Грешневико́в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Писатель, член Союза писателей России, лауреат ряда журналистских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премий.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пособие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«Экологический букварь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для средних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старших классов - приглашение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путешествию в прекрасный и многообразный мир природы. Юным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читателям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букварь подскажет, как сохранить родную землю,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животных, поля и леса, вернуть чистоту морям и рекам, земле и воздуху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3876" y="3248303"/>
            <a:ext cx="5904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Рянжин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Сергей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Валентинович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профессор, доктор географических наук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Книга адресована широкому кругу читателей и может использоваться  на уроках природоведения, основ естествознания, географии, биологии и экологии. Книга построена в форме небольших рассказов. В конце книги предложены словарь основных терминов и понятий, кроссворды о природе, а также «Природный календарь». Книга, иллюстрированная 98 цветными рисунками и графиками, а также содержащая 54 таблицы будет интересна не только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вый экологический букварь, Сергей Рянжи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920" y="3300956"/>
            <a:ext cx="2260848" cy="311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joyreactor.cc/pics/post/Sci-Fi-art-%D0%BA%D1%80%D0%B0%D1%81%D0%B8%D0%B2%D1%8B%D0%B5-%D0%BA%D0%B0%D1%80%D1%82%D0%B8%D0%BD%D0%BA%D0%B8-Sci-Fi-art-1787004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clipartsgram.com/image/13702358-491088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69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рябо С.Д., Ясвин В.А. скача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90500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72084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Сергей Дмитриевич </a:t>
            </a:r>
            <a:r>
              <a:rPr lang="ru-RU" b="1" dirty="0" err="1"/>
              <a:t>Дерябо</a:t>
            </a:r>
            <a:r>
              <a:rPr lang="ru-RU" dirty="0"/>
              <a:t> - современный российский </a:t>
            </a:r>
            <a:r>
              <a:rPr lang="ru-RU" dirty="0" err="1"/>
              <a:t>экопсихолог</a:t>
            </a:r>
            <a:r>
              <a:rPr lang="ru-RU" dirty="0"/>
              <a:t>, доктор психологических наук, профессор факультета социальной психологии </a:t>
            </a:r>
            <a:r>
              <a:rPr lang="ru-RU" dirty="0" smtClean="0"/>
              <a:t>МГППУ, </a:t>
            </a:r>
            <a:r>
              <a:rPr lang="ru-RU" dirty="0"/>
              <a:t>з</a:t>
            </a:r>
            <a:r>
              <a:rPr lang="ru-RU" dirty="0" smtClean="0"/>
              <a:t>аведующий </a:t>
            </a:r>
            <a:r>
              <a:rPr lang="ru-RU" dirty="0"/>
              <a:t>кафедрой психологического консультирования факультета психологии Института психологии имени Выготского РГГУ. </a:t>
            </a:r>
          </a:p>
          <a:p>
            <a:pPr algn="just"/>
            <a:r>
              <a:rPr lang="ru-RU" dirty="0" smtClean="0"/>
              <a:t>Автор </a:t>
            </a:r>
            <a:r>
              <a:rPr lang="ru-RU" dirty="0"/>
              <a:t>нескольких книг по экологической психологии.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8513" y="18864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МЕТОДЫ ПСИХОЛОГО-ПЕДАГОГИЧЕСКОЙ КОРРЕКЦИИ СУБЪЕКТИВНЫХ ОТНОШЕНИЙ ОБУЧАЮЩИХСЯ К ПРИРОДЕ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135" y="4149080"/>
            <a:ext cx="84096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Витольд Альбертович </a:t>
            </a:r>
            <a:r>
              <a:rPr lang="ru-RU" b="1" dirty="0" err="1" smtClean="0"/>
              <a:t>Ясвин</a:t>
            </a:r>
            <a:r>
              <a:rPr lang="ru-RU" dirty="0"/>
              <a:t> - доктор психологических наук, лауреат Премии Правительства РФ в области образования. Профессор Института психологии </a:t>
            </a:r>
            <a:r>
              <a:rPr lang="ru-RU" dirty="0" err="1"/>
              <a:t>им.Л.С.Выготского</a:t>
            </a:r>
            <a:r>
              <a:rPr lang="ru-RU" dirty="0"/>
              <a:t> РГГУ и Института педагогики и психологии МГПУ. Руководитель сетевого проекта «Развитие школьных образовательных систем» Департамента образования города Москвы, а также эксперт и член жюри конкурсов «Лучшие школы России», «Учитель года», «Педагогический дебют». Автор более 150 публикаций и 15 книг.</a:t>
            </a:r>
          </a:p>
        </p:txBody>
      </p:sp>
      <p:pic>
        <p:nvPicPr>
          <p:cNvPr id="22530" name="Picture 2" descr="https://im0-tub-ru.yandex.net/i?id=ee11da6989fde5f63e882acd90c38736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79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17d1b2b576fc11f50e51cf18d2745e94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3000372"/>
          </a:xfrm>
          <a:prstGeom prst="rect">
            <a:avLst/>
          </a:prstGeom>
          <a:noFill/>
        </p:spPr>
      </p:pic>
      <p:pic>
        <p:nvPicPr>
          <p:cNvPr id="23556" name="Picture 4" descr="http://www.okainfo.com/media/images/2013/09/05/oka_oka_2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143248"/>
            <a:ext cx="6477000" cy="3429024"/>
          </a:xfrm>
          <a:prstGeom prst="rect">
            <a:avLst/>
          </a:prstGeom>
          <a:noFill/>
        </p:spPr>
      </p:pic>
      <p:pic>
        <p:nvPicPr>
          <p:cNvPr id="23558" name="Picture 6" descr="http://www.temakazan.ru/static/509dc3ff1cfa59039fe06a8416d1e403/thumbs/media/news/54/10554/d1031456d7436957c153130d24c24bae.jpg/660x6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52"/>
            <a:ext cx="2928926" cy="2786082"/>
          </a:xfrm>
          <a:prstGeom prst="rect">
            <a:avLst/>
          </a:prstGeom>
          <a:noFill/>
        </p:spPr>
      </p:pic>
      <p:pic>
        <p:nvPicPr>
          <p:cNvPr id="23560" name="Picture 8" descr="https://im0-tub-ru.yandex.net/i?id=e7c85ee3eb955f9ef825e1348e344e1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0"/>
            <a:ext cx="2916227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2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0073" y="1189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ИСПОЛЬЗОВАНИЕ ПОСОБИЯ В РАБОТЕ С ДЕТЬМИ</a:t>
            </a:r>
            <a:endParaRPr lang="ru-RU" b="1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www.clipartsuggest.com/images/700/earth-oil-pollution-royalty-free-stock-photography-image-18728687-BPt8HR-clipar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707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177870645"/>
              </p:ext>
            </p:extLst>
          </p:nvPr>
        </p:nvGraphicFramePr>
        <p:xfrm>
          <a:off x="251520" y="188640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https://previews.123rf.com/images/lenm/lenm1307/lenm130700319/20779969-Illustration-of-Industrial-Wastes-resulting-to-Water-Pollution-Stock-Pho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53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67544" y="548680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4" descr="https://im0-tub-ru.yandex.net/i?id=8156d5a807fc26f80a4c54b16c1d5637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14291"/>
            <a:ext cx="3190876" cy="2857519"/>
          </a:xfrm>
          <a:prstGeom prst="rect">
            <a:avLst/>
          </a:prstGeom>
          <a:noFill/>
        </p:spPr>
      </p:pic>
      <p:pic>
        <p:nvPicPr>
          <p:cNvPr id="20488" name="Picture 8" descr="http://900igr.net/data/chelovek/Pravila-u-vodojomov.files/0025-037-Ne-brosaj-musor-v-vod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286124"/>
            <a:ext cx="3643338" cy="3214710"/>
          </a:xfrm>
          <a:prstGeom prst="rect">
            <a:avLst/>
          </a:prstGeom>
          <a:noFill/>
        </p:spPr>
      </p:pic>
      <p:pic>
        <p:nvPicPr>
          <p:cNvPr id="20490" name="Picture 10" descr="https://im0-tub-ru.yandex.net/i?id=1318f3dc0f1b7448357accedd20013f2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0"/>
            <a:ext cx="3500462" cy="4214818"/>
          </a:xfrm>
          <a:prstGeom prst="rect">
            <a:avLst/>
          </a:prstGeom>
          <a:noFill/>
        </p:spPr>
      </p:pic>
      <p:pic>
        <p:nvPicPr>
          <p:cNvPr id="20492" name="Picture 12" descr="http://900igr.net/data/chelovek/Pravila-u-vodojomov.files/0023-034-Pridumaj-nazvanie-znak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214686"/>
            <a:ext cx="3833841" cy="3071834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643570" y="3857628"/>
            <a:ext cx="2500332" cy="20717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28728" y="3714752"/>
            <a:ext cx="2357454" cy="22145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301</Words>
  <Application>Microsoft Office PowerPoint</Application>
  <PresentationFormat>Экран (4:3)</PresentationFormat>
  <Paragraphs>46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«ЭКОЛОГИЧЕСКИЕ КАТОСТРОФЫ» Диспут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Экобукварь «Здравствуйте»</dc:title>
  <dc:creator>XTreme.ws</dc:creator>
  <cp:lastModifiedBy>Дмитрий</cp:lastModifiedBy>
  <cp:revision>263</cp:revision>
  <dcterms:created xsi:type="dcterms:W3CDTF">2014-10-16T15:12:39Z</dcterms:created>
  <dcterms:modified xsi:type="dcterms:W3CDTF">2017-11-04T18:48:30Z</dcterms:modified>
</cp:coreProperties>
</file>