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«Круглый стол по вопросам преемственности»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Участники: Педагоги</a:t>
            </a:r>
            <a:r>
              <a:rPr lang="ru-RU" dirty="0">
                <a:solidFill>
                  <a:srgbClr val="0070C0"/>
                </a:solidFill>
              </a:rPr>
              <a:t> и специалисты ДОУ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начальной </a:t>
            </a:r>
            <a:r>
              <a:rPr lang="ru-RU" dirty="0" smtClean="0">
                <a:solidFill>
                  <a:srgbClr val="0070C0"/>
                </a:solidFill>
              </a:rPr>
              <a:t>школы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2017 г.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МКДОУ АГО «</a:t>
            </a:r>
            <a:r>
              <a:rPr lang="ru-RU" dirty="0" err="1" smtClean="0">
                <a:solidFill>
                  <a:srgbClr val="002060"/>
                </a:solidFill>
              </a:rPr>
              <a:t>Ачитский</a:t>
            </a:r>
            <a:r>
              <a:rPr lang="ru-RU" dirty="0" smtClean="0">
                <a:solidFill>
                  <a:srgbClr val="002060"/>
                </a:solidFill>
              </a:rPr>
              <a:t> детский сад «Улыбка» –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филиал Уфимский детский сад «Радуга»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-1187648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АГО «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Ачитский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«Улыбка» -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«Уфимский детский сад «Радуга»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заседания Круглого стола педагогов ДОО и начальной школы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преемственности дошкольного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начального общего образования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и время проведения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29 марта 2017 г., в 13.-00ч.</a:t>
            </a:r>
          </a:p>
          <a:p>
            <a:r>
              <a:rPr lang="ru-RU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«Уфимский детский сад «Радуга», 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Ленина, дом 2а</a:t>
            </a:r>
          </a:p>
          <a:p>
            <a:r>
              <a:rPr lang="ru-RU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круглого стола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учителя начальной школы, руководители, воспитатели старших групп и специалисты дошкольной образовательной организации.</a:t>
            </a:r>
            <a:endParaRPr lang="en-US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Повышение профессиональной компетентности педагогов ДОО в вопросах подготовки детей к обучению в начальной школе.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Актуализация проблем содержания образовательной деятельности по вопросам преемственности работы детского сада и начальной школы.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Профессиональное общение педагогов, обмен педагогическим опытом.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для обсуждения, регламент сообщений: 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1.ФГОС дошкольного образования:  содержание и условия реализации.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Юшкова Л.А., заведующий д/с «Радуга»,  - 5 мин.;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2.Особенности содержания Стандарта начального общего образования II поколения, первой ступени –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Салангина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Н.Н. , 5 мин.;                                                                           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3.Краткая характеристика основной общеобразовательной программы  дошкольного образования  под ред. Н.Е.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(старший дошкольный возраст) и парциальных программ.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Корякова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А.М., старший воспитатель, 5-7 мин;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4.Краткий анализ содержания образовательных программ начального общего образования («Школа 2100», «Школа России» и др.) –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Артёмова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Л.С., 5-7мин.;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5.Обсуждение текущих проблем, которые возникают в процессе адаптации и социализации  учащихся начальной школы и старших дошкольников, обмен репликами, мнениями, успехи и недостатки в работе по данному направлению.                                                                       </a:t>
            </a:r>
            <a:r>
              <a:rPr lang="ru-RU" b="1" i="1" dirty="0">
                <a:solidFill>
                  <a:srgbClr val="002060"/>
                </a:solidFill>
              </a:rPr>
              <a:t>15 минут;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 педагогов по подготовке детей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успешному обучению в начальной школе: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•Опыт работы по подготовке к обучению грамоте (игры и упражнения)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Живодрова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Л.А., воспитатель, 3 мин.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•Формирование волевых качеств у старших дошкольников.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Баранова Ю.С., воспитатель, 3 мин.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в музыкальном воспитании и физическом развитии дошкольников.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Самофеева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В.Н., музыкальный руководитель,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Мурзинова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О.С., инструктор по ФК.	5 мин.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•Методы и приёмы активизации познавательных процессов  и развития волевых качеств, применяемые учителями начальной школы в педагогической практике.                            5 мин.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6.Выработка решений участников круглого стола. Рекомендации учителей педагогам ДОО. Рекомендации педагогов учителям начальных классов.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2" y="116632"/>
            <a:ext cx="4248472" cy="3054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71209"/>
            <a:ext cx="4680520" cy="357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24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328592" cy="37740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5456046" cy="413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" y="116632"/>
            <a:ext cx="6804248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8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276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«Круглый стол по вопросам преемственности»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«Круглый стол по вопросам преемственности»</dc:title>
  <dc:creator>Администратор</dc:creator>
  <cp:lastModifiedBy>Admin</cp:lastModifiedBy>
  <cp:revision>4</cp:revision>
  <dcterms:created xsi:type="dcterms:W3CDTF">2017-05-03T19:12:33Z</dcterms:created>
  <dcterms:modified xsi:type="dcterms:W3CDTF">2017-07-29T18:37:24Z</dcterms:modified>
</cp:coreProperties>
</file>