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2" r:id="rId16"/>
    <p:sldId id="270" r:id="rId17"/>
    <p:sldId id="271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6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50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187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981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849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26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22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515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768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8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C6AE8-D87D-46A9-9762-87FB0A83C102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3DD7C-ADD0-44C2-9CDA-5C02C2288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99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День </a:t>
            </a:r>
            <a:r>
              <a:rPr lang="ru-RU" sz="7200" smtClean="0">
                <a:solidFill>
                  <a:srgbClr val="FF0000"/>
                </a:solidFill>
              </a:rPr>
              <a:t>народного единства!!!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061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ÑÐ¾ÑÐ¾ Ð°ÑÐ¸Ñ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29" y="-72932"/>
            <a:ext cx="9144000" cy="693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164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ÐÐ°ÑÑÐ¸Ð½ÐºÐ¸ Ð¿Ð¾ Ð·Ð°Ð¿ÑÐ¾ÑÑ ÑÑÑÑÐºÐ¸Ðµ Ð±ÐµÑÐµÐ·Ñ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72600" cy="1075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782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ÑÑÐ¸Ð½ÐºÐ¸ Ð¿Ð¾ Ð·Ð°Ð¿ÑÐ¾ÑÑ ÑÑÑÑÐºÐ¸Ðµ Ð±Ð¾Ð³Ð°ÑÑÑÐ¸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249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ÐÐ°ÑÑÐ¸Ð½ÐºÐ¸ Ð¿Ð¾ Ð·Ð°Ð¿ÑÐ¾ÑÑ ÐºÐ°ÑÐ¸Ð½ÐºÐ¸ Ð°ÑÐ¸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448"/>
            <a:ext cx="9144000" cy="746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44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ÐÐ°ÑÑÐ¸Ð½ÐºÐ¸ Ð¿Ð¾ Ð·Ð°Ð¿ÑÐ¾ÑÑ Ð¼Ð°ÑÐ¸Ð¹ÑÑ ÑÐ°Ð½ÑÑ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682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°ÑÐ¸Ñ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396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Ð°ÑÑÐ¸Ð½ÐºÐ¸ Ð¿Ð¾ Ð·Ð°Ð¿ÑÐ¾ÑÑ ÑÑÑÐºÑÐ¾Ð²ÑÐµ ÑÐ°Ð´Ñ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5802"/>
            <a:ext cx="8856984" cy="638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402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Ð°ÑÑÐ¸Ð½ÐºÐ¸ Ð¿Ð¾ Ð·Ð°Ð¿ÑÐ¾ÑÑ ÐºÐ°ÑÑÐ¸Ð½ÐºÐ¸ Ð¾Ð±Ð»Ð°ÐºÐ° Ð½ÐµÐ±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-5716016"/>
            <a:ext cx="23243431" cy="129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568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Ð°ÑÑÐ¸Ð½ÐºÐ¸ Ð¿Ð¾ Ð·Ð°Ð¿ÑÐ¾ÑÑ ÐºÐ°ÑÑÐ¸ÐºÐ¸ Ð°ÑÐ¸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076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Ð°ÑÑÐ¸Ð½ÐºÐ¸ Ð¿Ð¾ Ð·Ð°Ð¿ÑÐ¾ÑÑ ÐºÐ°ÑÑÐ¸Ð½ÐºÐ¸ ÑÑÐ°Ð´Ð¾ ÐºÐ¾Ð½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659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¿ÑÐ¸ÑÐ¾Ð´Ð° ÑÐ¾ÑÑÐ¸Ð¸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42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Ð°ÑÑÐ¸Ð½ÐºÐ¸ Ð¿Ð¾ Ð·Ð°Ð¿ÑÐ¾ÑÑ ÐºÐ°ÑÑÐ¸Ð½ÐºÐ¸ Ð¿Ð»Ð°Ð½ÐµÑÐ° Ð·ÐµÐ¼Ð»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69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ÑÐ»Ð°Ð³ ÑÐ¾ÑÑÐ¸Ð¸ 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492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³ÐµÑÐ± ÑÐ¾ÑÑÐ¸Ð¸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62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ÑÐ»Ð°Ð³ ÑÐ¾ÑÑÐ¸Ð¸ 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238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ºÐ°ÑÑÐ¸Ð½ÐºÐ¸ ÑÑÐ½Ð´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887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ºÐ°ÑÑÐ¸Ð½ÐºÐ¸ ÑÐ°Ð¹Ð³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778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ÑÑÐµÐ¿Ñ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140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Ð°ÑÑÐ¸Ð½ÐºÐ¸ Ð¿Ð¾ Ð·Ð°Ð¿ÑÐ¾ÑÑ ÐºÐ°ÑÑÐ¸Ð½ÐºÐ¸ Ð»ÑÐ´Ð¸ Ð² ÑÐ°Ð·Ð½ÑÑ Ð½Ð°ÑÐ¸Ð¾Ð½Ð°Ð»ÑÐ½ÑÑ ÐºÐ¾ÑÑÑÐ¼Ð°Ñ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38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6571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</Words>
  <Application>Microsoft Office PowerPoint</Application>
  <PresentationFormat>Экран (4:3)</PresentationFormat>
  <Paragraphs>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День народного единства!!!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2018-10-31T14:25:54Z</dcterms:created>
  <dcterms:modified xsi:type="dcterms:W3CDTF">2018-10-31T15:02:40Z</dcterms:modified>
</cp:coreProperties>
</file>