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73616" cy="1719064"/>
          </a:xfrm>
        </p:spPr>
        <p:txBody>
          <a:bodyPr>
            <a:noAutofit/>
          </a:bodyPr>
          <a:lstStyle/>
          <a:p>
            <a:r>
              <a:rPr lang="ru-RU" sz="1600" dirty="0"/>
              <a:t>МКДОУ АГО «</a:t>
            </a:r>
            <a:r>
              <a:rPr lang="ru-RU" sz="1600" dirty="0" err="1"/>
              <a:t>Ачитский</a:t>
            </a:r>
            <a:r>
              <a:rPr lang="ru-RU" sz="1600" dirty="0"/>
              <a:t> детский сад «Улыбка»-филиал «</a:t>
            </a:r>
            <a:r>
              <a:rPr lang="ru-RU" sz="1600" dirty="0" err="1"/>
              <a:t>Ачитский</a:t>
            </a:r>
            <a:r>
              <a:rPr lang="ru-RU" sz="1600" dirty="0"/>
              <a:t> детский сад «Тополек»</a:t>
            </a:r>
            <a:br>
              <a:rPr lang="ru-RU" sz="1600" dirty="0"/>
            </a:br>
            <a:r>
              <a:rPr lang="ru-RU" sz="2400" b="1" dirty="0" smtClean="0">
                <a:solidFill>
                  <a:srgbClr val="C00000"/>
                </a:solidFill>
              </a:rPr>
              <a:t>Вторая м</a:t>
            </a:r>
            <a:r>
              <a:rPr lang="ru-RU" sz="2400" b="1" dirty="0" smtClean="0">
                <a:solidFill>
                  <a:srgbClr val="C00000"/>
                </a:solidFill>
              </a:rPr>
              <a:t>ладшая </a:t>
            </a:r>
            <a:r>
              <a:rPr lang="ru-RU" sz="2400" b="1" dirty="0">
                <a:solidFill>
                  <a:srgbClr val="C00000"/>
                </a:solidFill>
              </a:rPr>
              <a:t>группа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«Акварельки» 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1800" dirty="0" smtClean="0"/>
              <a:t>Руководитель</a:t>
            </a:r>
            <a:r>
              <a:rPr lang="ru-RU" sz="1800" dirty="0"/>
              <a:t>: воспитатель  Дунаева Ирина Александровна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57509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5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6286544" cy="6429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Три медведя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1800" dirty="0" smtClean="0"/>
              <a:t>Амина </a:t>
            </a:r>
            <a:r>
              <a:rPr lang="ru-RU" sz="1800" dirty="0" err="1" smtClean="0"/>
              <a:t>Минниахметова</a:t>
            </a:r>
            <a:r>
              <a:rPr lang="ru-RU" sz="1800" dirty="0" smtClean="0"/>
              <a:t> и мама Альбина </a:t>
            </a:r>
            <a:r>
              <a:rPr lang="ru-RU" sz="1800" dirty="0" err="1" smtClean="0"/>
              <a:t>Ильдаровна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07150"/>
            <a:ext cx="7429552" cy="5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9608"/>
            <a:ext cx="7427168" cy="3460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Зайчик и Лисичка из сказки «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Заюшкина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избушка»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23928" y="980728"/>
            <a:ext cx="490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Вячеслав Воронин и мама Светлана Викторовна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684" y="303363"/>
            <a:ext cx="3456384" cy="12961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«Волчок – серый бочок»</a:t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Остап Юрченко и мама Ольга Алексеевна</a:t>
            </a:r>
            <a:endParaRPr lang="ru-RU" sz="1800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954" y="1880008"/>
            <a:ext cx="3211611" cy="42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02086" y="843529"/>
            <a:ext cx="29644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«Заинька –зайка» </a:t>
            </a:r>
          </a:p>
          <a:p>
            <a:pPr algn="ctr"/>
            <a:r>
              <a:rPr lang="ru-RU" dirty="0" smtClean="0"/>
              <a:t>Семен </a:t>
            </a:r>
            <a:r>
              <a:rPr lang="ru-RU" dirty="0" err="1" smtClean="0"/>
              <a:t>Собянин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и </a:t>
            </a:r>
          </a:p>
          <a:p>
            <a:pPr algn="ctr"/>
            <a:r>
              <a:rPr lang="ru-RU" dirty="0" smtClean="0"/>
              <a:t>мама Надежда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952" y="620688"/>
            <a:ext cx="3898776" cy="70609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«Лиса, при беседе краса»</a:t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/>
              <a:t>Анна Назарова и мама Надежда Юрьевна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81" y="1988840"/>
            <a:ext cx="4271319" cy="320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58348" y="373568"/>
            <a:ext cx="327916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«Лягушка-квакушка»</a:t>
            </a:r>
          </a:p>
          <a:p>
            <a:pPr algn="ctr"/>
            <a:r>
              <a:rPr lang="ru-RU" dirty="0" smtClean="0"/>
              <a:t>Савелий Некрасов </a:t>
            </a:r>
          </a:p>
          <a:p>
            <a:pPr algn="ctr"/>
            <a:r>
              <a:rPr lang="ru-RU" dirty="0" smtClean="0"/>
              <a:t>и </a:t>
            </a:r>
          </a:p>
          <a:p>
            <a:pPr algn="ctr"/>
            <a:r>
              <a:rPr lang="ru-RU" dirty="0" smtClean="0"/>
              <a:t>мама Людмила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«Мышка-норушка»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800" dirty="0" smtClean="0"/>
              <a:t>Арсений Другов и мама Екатерина Петровна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«Курочка-ряба»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/>
              <a:t>Григорий Винокуров и мама Надежда Александровна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4305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4568840" cy="342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73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МКДОУ АГО «Ачитский детский сад «Улыбка»-филиал «Ачитский детский сад «Тополек» Вторая младшая группа  «Акварельки»  Руководитель: воспитатель  Дунаева Ирина Александровна  </vt:lpstr>
      <vt:lpstr>Три медведя Амина Минниахметова и мама Альбина Ильдаровна</vt:lpstr>
      <vt:lpstr>Зайчик и Лисичка из сказки «Заюшкина избушка»  </vt:lpstr>
      <vt:lpstr>«Волчок – серый бочок»  Остап Юрченко и мама Ольга Алексеевна</vt:lpstr>
      <vt:lpstr>«Лиса, при беседе краса» Анна Назарова и мама Надежда Юрьевна</vt:lpstr>
      <vt:lpstr>«Мышка-норушка»  Арсений Другов и мама Екатерина Петровна</vt:lpstr>
      <vt:lpstr>«Курочка-ряба» Григорий Винокуров и мама Надежда Александровна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медведя Амина Минниахметова и мама Альбина Ильдаровна</dc:title>
  <dc:creator>Admin</dc:creator>
  <cp:lastModifiedBy>Дунаева</cp:lastModifiedBy>
  <cp:revision>5</cp:revision>
  <dcterms:created xsi:type="dcterms:W3CDTF">2015-04-02T06:06:19Z</dcterms:created>
  <dcterms:modified xsi:type="dcterms:W3CDTF">2015-11-18T15:55:51Z</dcterms:modified>
</cp:coreProperties>
</file>