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65" r:id="rId6"/>
    <p:sldId id="264" r:id="rId7"/>
    <p:sldId id="266" r:id="rId8"/>
    <p:sldId id="263" r:id="rId9"/>
    <p:sldId id="271" r:id="rId10"/>
    <p:sldId id="272" r:id="rId11"/>
    <p:sldId id="273" r:id="rId12"/>
    <p:sldId id="262" r:id="rId13"/>
    <p:sldId id="270" r:id="rId14"/>
    <p:sldId id="267" r:id="rId15"/>
    <p:sldId id="277" r:id="rId16"/>
    <p:sldId id="276" r:id="rId17"/>
    <p:sldId id="275" r:id="rId18"/>
    <p:sldId id="274" r:id="rId19"/>
    <p:sldId id="268" r:id="rId20"/>
    <p:sldId id="269" r:id="rId21"/>
    <p:sldId id="280" r:id="rId22"/>
    <p:sldId id="281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4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96" d="100"/>
          <a:sy n="96" d="100"/>
        </p:scale>
        <p:origin x="-1094" y="2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7C94ED2B-9BC1-44CC-8A04-63C465D8E3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FF595-3451-46FF-8CFA-5E9091B262F8}" type="datetimeFigureOut">
              <a:rPr lang="en-US" smtClean="0"/>
              <a:t>10/31/2020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E9266-9DC4-49AE-BE17-15C5C7C2E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129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FF595-3451-46FF-8CFA-5E9091B262F8}" type="datetimeFigureOut">
              <a:rPr lang="en-US" smtClean="0"/>
              <a:t>10/31/2020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E9266-9DC4-49AE-BE17-15C5C7C2E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853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FF595-3451-46FF-8CFA-5E9091B262F8}" type="datetimeFigureOut">
              <a:rPr lang="en-US" smtClean="0"/>
              <a:t>10/31/2020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E9266-9DC4-49AE-BE17-15C5C7C2E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978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FF595-3451-46FF-8CFA-5E9091B262F8}" type="datetimeFigureOut">
              <a:rPr lang="en-US" smtClean="0"/>
              <a:t>10/31/2020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E9266-9DC4-49AE-BE17-15C5C7C2E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608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FF595-3451-46FF-8CFA-5E9091B262F8}" type="datetimeFigureOut">
              <a:rPr lang="en-US" smtClean="0"/>
              <a:t>10/31/2020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E9266-9DC4-49AE-BE17-15C5C7C2E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670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FF595-3451-46FF-8CFA-5E9091B262F8}" type="datetimeFigureOut">
              <a:rPr lang="en-US" smtClean="0"/>
              <a:t>10/31/2020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E9266-9DC4-49AE-BE17-15C5C7C2E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504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FF595-3451-46FF-8CFA-5E9091B262F8}" type="datetimeFigureOut">
              <a:rPr lang="en-US" smtClean="0"/>
              <a:t>10/31/2020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E9266-9DC4-49AE-BE17-15C5C7C2E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296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FF595-3451-46FF-8CFA-5E9091B262F8}" type="datetimeFigureOut">
              <a:rPr lang="en-US" smtClean="0"/>
              <a:t>10/31/2020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E9266-9DC4-49AE-BE17-15C5C7C2E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894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FF595-3451-46FF-8CFA-5E9091B262F8}" type="datetimeFigureOut">
              <a:rPr lang="en-US" smtClean="0"/>
              <a:t>10/31/2020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E9266-9DC4-49AE-BE17-15C5C7C2E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05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FF595-3451-46FF-8CFA-5E9091B262F8}" type="datetimeFigureOut">
              <a:rPr lang="en-US" smtClean="0"/>
              <a:t>10/31/2020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E9266-9DC4-49AE-BE17-15C5C7C2E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821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FF595-3451-46FF-8CFA-5E9091B262F8}" type="datetimeFigureOut">
              <a:rPr lang="en-US" smtClean="0"/>
              <a:t>10/31/2020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E9266-9DC4-49AE-BE17-15C5C7C2E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428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D4CBF007-2E20-43B6-8A97-0AEE38D4A07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FF595-3451-46FF-8CFA-5E9091B262F8}" type="datetimeFigureOut">
              <a:rPr lang="en-US" smtClean="0"/>
              <a:t>10/31/2020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E9266-9DC4-49AE-BE17-15C5C7C2E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622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2561FD7-E5AB-4DE9-9D37-16268854C9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8399" y="2202511"/>
            <a:ext cx="8158038" cy="2210463"/>
          </a:xfrm>
        </p:spPr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rgbClr val="614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sh Script MT" panose="03060802040406070304" pitchFamily="66" charset="0"/>
              </a:rPr>
              <a:t>Поиск новых форм взаимодействия ДОУ и семьи: собрание-онлайн (</a:t>
            </a:r>
            <a:r>
              <a:rPr lang="en-US" sz="5400" dirty="0" smtClean="0">
                <a:solidFill>
                  <a:srgbClr val="614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sh Script MT" panose="03060802040406070304" pitchFamily="66" charset="0"/>
              </a:rPr>
              <a:t>Zoom. </a:t>
            </a:r>
            <a:r>
              <a:rPr lang="en-US" sz="5400" dirty="0" err="1" smtClean="0">
                <a:solidFill>
                  <a:srgbClr val="614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sh Script MT" panose="03060802040406070304" pitchFamily="66" charset="0"/>
              </a:rPr>
              <a:t>Canva</a:t>
            </a:r>
            <a:r>
              <a:rPr lang="en-US" sz="5400" dirty="0" smtClean="0">
                <a:solidFill>
                  <a:srgbClr val="614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sh Script MT" panose="03060802040406070304" pitchFamily="66" charset="0"/>
              </a:rPr>
              <a:t>. </a:t>
            </a:r>
            <a:r>
              <a:rPr lang="en-US" sz="5400" dirty="0" err="1" smtClean="0">
                <a:solidFill>
                  <a:srgbClr val="614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sh Script MT" panose="03060802040406070304" pitchFamily="66" charset="0"/>
              </a:rPr>
              <a:t>Goole</a:t>
            </a:r>
            <a:r>
              <a:rPr lang="en-US" sz="5400" dirty="0" smtClean="0">
                <a:solidFill>
                  <a:srgbClr val="614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sh Script MT" panose="03060802040406070304" pitchFamily="66" charset="0"/>
              </a:rPr>
              <a:t>-</a:t>
            </a:r>
            <a:r>
              <a:rPr lang="ru-RU" sz="5400" dirty="0" smtClean="0">
                <a:solidFill>
                  <a:srgbClr val="614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sh Script MT" panose="03060802040406070304" pitchFamily="66" charset="0"/>
              </a:rPr>
              <a:t>формы)</a:t>
            </a:r>
            <a:endParaRPr lang="en-US" sz="5400" dirty="0">
              <a:solidFill>
                <a:srgbClr val="614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ush Script MT" panose="03060802040406070304" pitchFamily="66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992A61A1-1B5D-47D9-B564-F15DF1552E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5982" y="4789512"/>
            <a:ext cx="6858000" cy="1655762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МКДОУ АГО «Ачитский детский сад «Улыбка»</a:t>
            </a:r>
          </a:p>
          <a:p>
            <a:pPr algn="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Богомолова Алина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Мансуровна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1 КК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64375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9969" y="396932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Zoom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pic>
        <p:nvPicPr>
          <p:cNvPr id="10242" name="Picture 2" descr="C:\Users\1\Desktop\шпм\P20Y1NuKvqU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896" y="235363"/>
            <a:ext cx="3402634" cy="6606228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700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9969" y="396932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Zoom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pic>
        <p:nvPicPr>
          <p:cNvPr id="11266" name="Picture 2" descr="C:\Users\1\Desktop\шпм\C16w5wIXV4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900" y="1137036"/>
            <a:ext cx="2862430" cy="5469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1\Desktop\шпм\23oL7YAvEB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346" y="1828800"/>
            <a:ext cx="5726444" cy="233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907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Canva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 descr="C:\Users\1\Desktop\шпм\32ZzlCFSdZ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759" y="895078"/>
            <a:ext cx="3978976" cy="5628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612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Canva</a:t>
            </a:r>
            <a:endParaRPr lang="ru-RU" dirty="0"/>
          </a:p>
        </p:txBody>
      </p:sp>
      <p:pic>
        <p:nvPicPr>
          <p:cNvPr id="8194" name="Picture 2" descr="C:\Users\1\Desktop\шпм\HD_LRyW6ei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9740" y="1343770"/>
            <a:ext cx="2714333" cy="573026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1\Desktop\шпм\8w3yyVJipa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368" y="461174"/>
            <a:ext cx="3462061" cy="730879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110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\Desktop\шпм\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734" y="652007"/>
            <a:ext cx="7893376" cy="5668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658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1\Desktop\шпм\2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124" y="612250"/>
            <a:ext cx="8100932" cy="5787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235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1\Desktop\шпм\3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763" y="985962"/>
            <a:ext cx="7999460" cy="5273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756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1\Desktop\шпм\4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19" y="1295781"/>
            <a:ext cx="8274532" cy="4158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53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 descr="C:\Users\1\Desktop\шпм\5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078" y="2040420"/>
            <a:ext cx="5630807" cy="249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140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 descr="C:\Users\1\Desktop\шпм\5 — копия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48" y="2679446"/>
            <a:ext cx="7651124" cy="1661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921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\Desktop\шпм\64iAxq_XFc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421" y="214685"/>
            <a:ext cx="5719711" cy="6105402"/>
          </a:xfrm>
          <a:prstGeom prst="rect">
            <a:avLst/>
          </a:prstGeom>
          <a:noFill/>
          <a:ln w="952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206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1\Desktop\шпм\5 — копия — копия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995" y="5090229"/>
            <a:ext cx="3524742" cy="1495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1\Desktop\шпм\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783" y="1750405"/>
            <a:ext cx="4914900" cy="265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376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1\Desktop\шпм\L8fqDTx0ia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18" y="815809"/>
            <a:ext cx="2846183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1\Desktop\шпм\sXg_ZMXcVO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331" y="1192694"/>
            <a:ext cx="5291855" cy="4048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823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487" y="1762704"/>
            <a:ext cx="7620000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070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1\Desktop\шпм\2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06" y="1530863"/>
            <a:ext cx="8604746" cy="3574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066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1\Desktop\шпм\3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32" y="1049572"/>
            <a:ext cx="8803118" cy="4516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910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1" name="Picture 5" descr="C:\Users\1\Desktop\шпм\h1zrvvU2HX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280" y="568005"/>
            <a:ext cx="3689976" cy="4351338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1\Desktop\шпм\IulRed92W1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418" y="368830"/>
            <a:ext cx="2933286" cy="455051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1\Desktop\шпм\y1Lr49J7jI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288" y="2347813"/>
            <a:ext cx="2789445" cy="466598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277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300" y="571860"/>
            <a:ext cx="7886700" cy="1325563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Определение времени и даты собрания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(Google-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форма)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Планирование конференции в 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Zoom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Изготовление красочного объявления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Canva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Отправка приглашения родителям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(+ссылка)</a:t>
            </a:r>
            <a:endParaRPr lang="en-US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к собранию</a:t>
            </a:r>
          </a:p>
          <a:p>
            <a:pPr lvl="0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Проведение собрания </a:t>
            </a: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Zoom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Собрать отзывы 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(Google-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форма)</a:t>
            </a:r>
          </a:p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2491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21915" y="151075"/>
            <a:ext cx="7886700" cy="1325563"/>
          </a:xfrm>
        </p:spPr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Google-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</a:t>
            </a:r>
          </a:p>
        </p:txBody>
      </p:sp>
      <p:pic>
        <p:nvPicPr>
          <p:cNvPr id="6146" name="Picture 2" descr="C:\Users\1\Desktop\шпм\aU6ZN2-g1w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55" y="1192695"/>
            <a:ext cx="2759931" cy="4568961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1\Desktop\шпм\OaMi9t68Y1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180" y="1367624"/>
            <a:ext cx="2750475" cy="489615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1\Desktop\шпм\OQsehMCGSn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169" y="982787"/>
            <a:ext cx="2962109" cy="477886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589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915" y="151075"/>
            <a:ext cx="7886700" cy="1325563"/>
          </a:xfrm>
        </p:spPr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Google-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613" y="198782"/>
            <a:ext cx="2981111" cy="6293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050" y="1256306"/>
            <a:ext cx="2900866" cy="612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035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Zoom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 descr="C:\Users\1\Desktop\шпм\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073" y="1825625"/>
            <a:ext cx="641985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216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232</TotalTime>
  <Words>80</Words>
  <Application>Microsoft Office PowerPoint</Application>
  <PresentationFormat>Экран (4:3)</PresentationFormat>
  <Paragraphs>18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Поиск новых форм взаимодействия ДОУ и семьи: собрание-онлайн (Zoom. Canva. Goole-формы)</vt:lpstr>
      <vt:lpstr>Презентация PowerPoint</vt:lpstr>
      <vt:lpstr>Презентация PowerPoint</vt:lpstr>
      <vt:lpstr>Презентация PowerPoint</vt:lpstr>
      <vt:lpstr>Презентация PowerPoint</vt:lpstr>
      <vt:lpstr>Этапы</vt:lpstr>
      <vt:lpstr>Google-форма</vt:lpstr>
      <vt:lpstr>Google-форма</vt:lpstr>
      <vt:lpstr>Zoom</vt:lpstr>
      <vt:lpstr>Zoom </vt:lpstr>
      <vt:lpstr>Zoom </vt:lpstr>
      <vt:lpstr>Canva</vt:lpstr>
      <vt:lpstr>Canva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1</cp:lastModifiedBy>
  <cp:revision>19</cp:revision>
  <dcterms:created xsi:type="dcterms:W3CDTF">2020-10-04T11:38:07Z</dcterms:created>
  <dcterms:modified xsi:type="dcterms:W3CDTF">2020-10-31T14:00:45Z</dcterms:modified>
</cp:coreProperties>
</file>