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540F0-28E8-419E-822D-426D649A22F7}" type="datetimeFigureOut">
              <a:rPr lang="ru-RU" smtClean="0"/>
              <a:t>08.06.2014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30AE4-EDE5-4DFE-B8FF-E87F1C52F3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K:\102504778_lukovajasheluhadljazhenskogozdorov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4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K:\Indigofer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K:\grot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6874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15370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K:\b018700_Walnuss_aus_Samen_echte_Walnuss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6874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2014-06-08T14:08:57Z</dcterms:created>
  <dcterms:modified xsi:type="dcterms:W3CDTF">2014-06-08T15:22:08Z</dcterms:modified>
</cp:coreProperties>
</file>