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8" r:id="rId4"/>
    <p:sldId id="260" r:id="rId5"/>
    <p:sldId id="257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5FB67-C06D-45B6-9686-ABD96D91E7B6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4A1FD7-159B-455D-9607-1BE63E60D6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7990" y="5517232"/>
            <a:ext cx="5637010" cy="882119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МКДОУ АГО «Ачитский детский сад «Улыбка»-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филиал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«Ачитский детский сад «Тополек»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Воспитатель 1 квалификационной категории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Дунаева И.А.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520" y="2130426"/>
            <a:ext cx="8892480" cy="147002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6000" dirty="0">
                <a:solidFill>
                  <a:srgbClr val="C00000"/>
                </a:solidFill>
                <a:latin typeface="Bookman Old Style" pitchFamily="18" charset="0"/>
              </a:rPr>
              <a:t>Лебеди нашего пруда</a:t>
            </a:r>
            <a:endParaRPr lang="ru-RU" sz="6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04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символ нашей малой родины\19059293_864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920552" y="1268760"/>
            <a:ext cx="8191500" cy="51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9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символ нашей малой родины\19059354_31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 bwMode="auto">
          <a:xfrm>
            <a:off x="992560" y="908720"/>
            <a:ext cx="8191500" cy="57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41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символ нашей малой родины\19059363_59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560512" y="1196752"/>
            <a:ext cx="8646198" cy="53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7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имвол нашей малой родины\19059368_76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"/>
          <a:stretch/>
        </p:blipFill>
        <p:spPr bwMode="auto">
          <a:xfrm>
            <a:off x="857250" y="1047751"/>
            <a:ext cx="8191500" cy="4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символ нашей малой родины\19059405_442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/>
        </p:blipFill>
        <p:spPr bwMode="auto">
          <a:xfrm>
            <a:off x="806450" y="1340768"/>
            <a:ext cx="8191500" cy="52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символ нашей малой родины\19059408_93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7"/>
          <a:stretch/>
        </p:blipFill>
        <p:spPr bwMode="auto">
          <a:xfrm>
            <a:off x="951247" y="1484784"/>
            <a:ext cx="8046703" cy="49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символ нашей малой родины\19059416_236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/>
        </p:blipFill>
        <p:spPr bwMode="auto">
          <a:xfrm>
            <a:off x="920552" y="1412776"/>
            <a:ext cx="8191500" cy="50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7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символ нашей малой родины\19059420_482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704528" y="1340768"/>
            <a:ext cx="85207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42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символ нашей малой родины\19059373_174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 bwMode="auto">
          <a:xfrm>
            <a:off x="812400" y="1268760"/>
            <a:ext cx="8191500" cy="50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30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символ нашей малой родины\White-Swan-Wallpapers-HD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548680"/>
            <a:ext cx="822040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50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имвол нашей малой родины\19059288_62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920552" y="1196752"/>
            <a:ext cx="8191500" cy="47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4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имвол нашей малой родины\19059290_779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1064568" y="980728"/>
            <a:ext cx="8191500" cy="56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0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имвол нашей малой родины\19059296_3552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7710"/>
          <a:stretch/>
        </p:blipFill>
        <p:spPr bwMode="auto">
          <a:xfrm>
            <a:off x="776536" y="764704"/>
            <a:ext cx="86295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6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символ нашей малой родины\19059316_718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 bwMode="auto">
          <a:xfrm>
            <a:off x="992560" y="764704"/>
            <a:ext cx="8191500" cy="59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0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имвол нашей малой родины\19059328_4559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 b="8519"/>
          <a:stretch/>
        </p:blipFill>
        <p:spPr bwMode="auto">
          <a:xfrm>
            <a:off x="992560" y="1268760"/>
            <a:ext cx="8219049" cy="47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1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имвол нашей малой родины\19059343_833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 bwMode="auto">
          <a:xfrm>
            <a:off x="992560" y="980728"/>
            <a:ext cx="8191500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9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символ нашей малой родины\19059350_96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992560" y="1196752"/>
            <a:ext cx="8191500" cy="50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0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27</Words>
  <Application>Microsoft Office PowerPoint</Application>
  <PresentationFormat>Лист A4 (210x297 мм)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Bookman Old Style</vt:lpstr>
      <vt:lpstr>Cambria</vt:lpstr>
      <vt:lpstr>Georgia</vt:lpstr>
      <vt:lpstr>Trebuchet MS</vt:lpstr>
      <vt:lpstr>Воздушный поток</vt:lpstr>
      <vt:lpstr>Лебеди нашего пруда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Лебеди нашего пруда</dc:title>
  <dc:creator>Admin</dc:creator>
  <cp:lastModifiedBy>Дунаева</cp:lastModifiedBy>
  <cp:revision>6</cp:revision>
  <dcterms:created xsi:type="dcterms:W3CDTF">2017-01-11T08:44:28Z</dcterms:created>
  <dcterms:modified xsi:type="dcterms:W3CDTF">2017-01-11T16:16:49Z</dcterms:modified>
</cp:coreProperties>
</file>