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8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1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4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9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5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9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C99D-8E59-4E6C-B7DD-B8404C19094F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04F8-CBFA-46CE-B2D7-7F15C9BA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485" y="1306964"/>
            <a:ext cx="7196504" cy="180210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Ребенок </a:t>
            </a:r>
            <a:b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и </a:t>
            </a:r>
            <a:b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правила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2989" y="3429000"/>
            <a:ext cx="6858000" cy="1241822"/>
          </a:xfrm>
        </p:spPr>
        <p:txBody>
          <a:bodyPr/>
          <a:lstStyle/>
          <a:p>
            <a:r>
              <a:rPr lang="ru-RU" dirty="0" smtClean="0"/>
              <a:t>Семейная гостиная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37363" y="6199508"/>
            <a:ext cx="28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Группа «Акварельки»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0783" y="4902713"/>
            <a:ext cx="3368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Воспитатель </a:t>
            </a:r>
          </a:p>
          <a:p>
            <a:pPr algn="r"/>
            <a:r>
              <a:rPr lang="ru-RU" dirty="0" smtClean="0"/>
              <a:t>1 квалификационной категории </a:t>
            </a:r>
          </a:p>
          <a:p>
            <a:pPr algn="r"/>
            <a:r>
              <a:rPr lang="ru-RU" dirty="0" smtClean="0"/>
              <a:t>Дунаева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57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5792" y="720617"/>
            <a:ext cx="6475535" cy="368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участники! Наша встреча подошла к концу и хочется сказать вам всем огромное спасибо, за сотрудничество. Мы убеждены, что вы и дальше будете уделять большое внимание привитию своему ребенку навыков дорожной безопасности не только в игре но и в жизни. </a:t>
            </a:r>
          </a:p>
          <a:p>
            <a:pPr algn="just"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Ваше решение, дорогие родители!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Систематически проводить с детьми и родителями семейную гостиную по ПДД.</a:t>
            </a:r>
          </a:p>
          <a:p>
            <a:pPr algn="just"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Родителям чаще обращаться к ребенку с вопросами по дорожной обстановке. Помнить, что ребенок учится законам дорог беря пример со взрослого.</a:t>
            </a:r>
          </a:p>
          <a:p>
            <a:pPr indent="337185" algn="just"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предлагаем и дальше сотрудничать по формированию у наших детей дисциплинированного поведения на улице, соблюдая ими дорожного движения.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6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5453" y="457201"/>
            <a:ext cx="6802316" cy="666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усилий педагогов и родителей в вопросе ознакомления детей с правилами дорожного движения и их соблюдения в жизни.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Укрепить взаимодействие педагогов и родителей в вопросе обучения детей культуре поведения на дороге.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роль родителей в формировании навыков безопасного поведения и сохранения жизни и здоровья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Обозначить родителям возможные опасности для ребенка дошкольного возраста на дорогах и улицах поселка.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формированию у родителей соответствующих компетенций.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Вступительное слово воспитателя группы.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Практическая деятельность детей и родителей в игре «Красный, желтый, зеленый».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Подведение итогов родительского собрания. Принятие решения.</a:t>
            </a:r>
          </a:p>
          <a:p>
            <a:r>
              <a:rPr lang="ru-RU" sz="1400" dirty="0"/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 уважаемые родители! Сегодня мы хотим затронуть очень актуальную для всех нас тему и надеемся, что ни один из вас не останется к этому равнодушным.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нередко оказываются в аварийных ситуациях на дороге. Статистика ДТП свидетельствует, четвертая часть от общего количества ДТП с участием детей относится к детям дошкольного возраста. Дети не соблюдают правила, не умеют ориентироваться на дороге, у них нет еще опыта, а самое главное нет положительного примера перед глазами. Работа по обучению детей правилам грамотного и безопасного поведения на улице-это работа не одного дня и для того, чтобы были результаты, дети должны научиться применять теоретические знания на практике. Теорию мы изучаем в саду, а вот практические навыки целиком ложатся на ваши плечи, уважаемые родители!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8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8736" y="527373"/>
            <a:ext cx="6418385" cy="608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 и дорогие ребята! Сегодня мы все здесь собрались, чтобы вместе поиграть и пообщаться. Мы приглашаем вас принять участие в игровой программе «Красный, желтый, зеленый».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следует разделиться на две команды: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родителей- автомобилисты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детей-пешеходы.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начинаем!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конкурс для детей – «Отгадайте загадки».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разноцветных круга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Мигают друг за другом.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Светятся, мигают –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помогают.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(СВЕТОФОР)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Командуя жезлом, он всех направляет,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всем перекрёстком один управляет.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словно волшебник, машин дрессировщик,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имя ему - ...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(РЕГУЛИРОВЩИК!)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лошадь, вся в полоску,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загорает?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едут и идут,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она – не убегает.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(ПЕШЕХОДНЫЙ ПЕРЕХОД)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/>
              <a:t/>
            </a:r>
            <a:br>
              <a:rPr lang="ru-RU" sz="1050" dirty="0"/>
            </a:b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семейная гостева дети и правила дорожного движения\DSCN63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85" y="2270338"/>
            <a:ext cx="2342290" cy="167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семейная гостева дети и правила дорожного движения\DSCN63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28" y="4617121"/>
            <a:ext cx="2286002" cy="1572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5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9660" y="475099"/>
            <a:ext cx="6765680" cy="638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Железные звери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Рычат и гудят.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Глаза, как у кошек,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Ночами - горят.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(МАШИНЫ)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Полосатая указка,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Словно палочка из сказки.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(ЖЕЗЛ)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Впереди и сзади,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 бокам - окошки.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за странный домик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округлых ножках?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(АВТОМОБИЛЬ)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Ночь темна. Уж солнца нет.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ночь пришла без бед,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Нужен людям маячок –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Одноногий светлячок.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(ФОНАРЬ)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животное помогает нам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переходить улицу?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(Зебра)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8704" y="713551"/>
            <a:ext cx="4572000" cy="16945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свет нам говорит: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«Проходите – путь открыт»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(Зелёный)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свет нам говорит: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 постойте – путь закрыт!» 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(Красный)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600" y="714635"/>
            <a:ext cx="5996354" cy="475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конкурс для родителей – «Дополните пословицы».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«Семь раз погляди, …. а потом иди»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«Опасностей много,… а жизнь одна»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дороге шутить – себе навредить»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«Тише едешь … дальше будешь»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«Опасайся бед, …. Пока их нет»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«Танки грязи … не боятся»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этим заданием Вы тоже справились. Молодцы!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 для детей и родителей «Художники».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по очереди рисуют детали предмета.</a:t>
            </a:r>
          </a:p>
          <a:p>
            <a:pPr>
              <a:lnSpc>
                <a:spcPct val="150000"/>
              </a:lnSpc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«Пешеходы»- рисуют светофор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«Автомобили»- рисуют автомобиль.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Молодцы, а мы продолжаем дальше. 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Дружно встанем по порядку на веселую зарядку.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E:\семейная гостева дети и правила дорожного движения\DSCN63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58" y="4774838"/>
            <a:ext cx="2294792" cy="163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семейная гостева дети и правила дорожного движения\DSCN63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8" y="1932464"/>
            <a:ext cx="1914049" cy="1435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8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2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6373" y="614963"/>
            <a:ext cx="6352442" cy="2856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 «Автомобили»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Проснулись, потянулись.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(Наклоны головы вниз, руки за головой, локти вниз. Руки вверх-в стороны, голову поднять-прогнуться-глубокий вдох.)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Заводим мотор.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(Ноги врозь, руки-в стороны. Поворот туловища влево-вправо с вращательными движениями кистей рук перед грудью).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Проверяем тормоза!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(руки за спиной, вращательные движения стопой левой-правой ноги поочередно).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Поехали…!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Ой, а ведь мы стоим на месте. Мотор нашего автомобиля не работает, потому что мы не выполнили одно из главных правил водителя и пассажира. Что мы не сделали, когда сели в автомобиль?... 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не пристегнулись!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все пристегнем ремни безопасности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(Ноги врозь, руки вдоль туловища. Наклоны влево-вправо, руки скользят вдоль туловища.)</a:t>
            </a:r>
          </a:p>
        </p:txBody>
      </p:sp>
      <p:pic>
        <p:nvPicPr>
          <p:cNvPr id="4" name="Рисунок 3" descr="E:\семейная гостева дети и правила дорожного движения\DSCN63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73" y="4086285"/>
            <a:ext cx="2214563" cy="166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семейная гостева дети и правила дорожного движения\DSCN63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24" y="4385722"/>
            <a:ext cx="2134553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56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2270" y="673829"/>
            <a:ext cx="4572000" cy="1413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Безопасность-это важно: сел в машину-пристегнись!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 а если ты малютка, в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автокреслице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садись-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нем удобно, в нем комфортно,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Безопаснее всего.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можно прокатиться! Заводите вы авто!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9922" y="2213202"/>
            <a:ext cx="6976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конкурс «Водители»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Игроки делятся на две команды. В каждой команде водитель у которого в руках-игрушечный руль, а за ним пассажиры, «пристегнутые» обручем. Нужно находясь внутри обруча вместе с водителем и держась за него, пройти между кеглями, не сбивая их.</a:t>
            </a:r>
          </a:p>
        </p:txBody>
      </p:sp>
      <p:pic>
        <p:nvPicPr>
          <p:cNvPr id="5" name="Рисунок 4" descr="E:\семейная гостева дети и правила дорожного движения\DSCN63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6" y="3917800"/>
            <a:ext cx="2723052" cy="213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семейная гостева дети и правила дорожного движения\DSCN64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35" y="3959137"/>
            <a:ext cx="2802180" cy="2089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95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5823" y="952681"/>
            <a:ext cx="7570177" cy="495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конкурс для детей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«Найти картинки, где дети нарушают правила дорожного движения»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конкурс для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родителей: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«Найти запрещающие знаки».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игры не кто вперед, а кто правильно выполнит задание.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конкурс «Это я, это я, это все мои друзья!».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буду зачитывать вопросы и если вы согласны с утверждением, то дружно говорите фразу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«Это я, это я, это все мои друзья!», если не согласны-молчите.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готовы – будьте внимательны.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из вас идет вперед только там, где пешеход?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ватагою веселой каждый день шагает в садик?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вперед всегда идет, широко разинув рот?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машины пропускает, ПДД все соблюдает?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шагает без разбора на сигналы светофора?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всегда в трамвае тесном уступает старшим место?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дорогу перейдет только там, где переход?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пинает мяч веселый на дороге перед домом?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Знает кто, что красный свет-это значит хода нет?</a:t>
            </a:r>
          </a:p>
        </p:txBody>
      </p:sp>
    </p:spTree>
    <p:extLst>
      <p:ext uri="{BB962C8B-B14F-4D97-AF65-F5344CB8AC3E}">
        <p14:creationId xmlns:p14="http://schemas.microsoft.com/office/powerpoint/2010/main" val="174066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5842" y="658905"/>
            <a:ext cx="596997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бежит вперед так скоро, что не видит светофора?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Знает кто, что свет зеленый означает-путь открыт?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ГИБДД помогает, за порядком наблюдает?</a:t>
            </a:r>
          </a:p>
          <a:p>
            <a:pPr algn="just">
              <a:lnSpc>
                <a:spcPts val="1099"/>
              </a:lnSpc>
              <a:spcBef>
                <a:spcPts val="563"/>
              </a:spcBef>
              <a:spcAft>
                <a:spcPts val="563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5661" y="1441574"/>
            <a:ext cx="7244862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вы все Молодцы! Вы все справились с заданиями. Вы хорошо знаете правила дорожного движения. Старайтесь быть предельно внимательными на дороге, чтобы не доставлять неприятности ни себе, ни близким вам людям.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в заключении я хочу пригласить вас посетить «Очумелые ручки».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помощи коробок и различного материала изготовим макеты зданий, светофор и конечно перекресток. Проходите за столы и для каждого стола лежит материал для изготовления макета. Желаем удачи!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E:\семейная гостева дети и правила дорожного движения\DSCN64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54" y="3203594"/>
            <a:ext cx="2363931" cy="172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семейная гостева дети и правила дорожного движения\DSCN64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78" y="3387460"/>
            <a:ext cx="2386645" cy="17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Администратор\Рабочий стол\САДИК\ФОТО ПДД 08.09.17\20170908_1721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19" y="4479853"/>
            <a:ext cx="2600325" cy="195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31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834</Words>
  <Application>Microsoft Office PowerPoint</Application>
  <PresentationFormat>Лист A4 (210x297 мм)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Times New Roman</vt:lpstr>
      <vt:lpstr>Тема Office</vt:lpstr>
      <vt:lpstr>Ребенок  и  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 и  правила дорожного движения</dc:title>
  <dc:creator>Дунаева</dc:creator>
  <cp:lastModifiedBy>Дунаева</cp:lastModifiedBy>
  <cp:revision>5</cp:revision>
  <dcterms:created xsi:type="dcterms:W3CDTF">2017-10-14T11:24:48Z</dcterms:created>
  <dcterms:modified xsi:type="dcterms:W3CDTF">2017-10-14T12:16:33Z</dcterms:modified>
</cp:coreProperties>
</file>