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2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D4FE-F25C-48E6-8C2C-32B7B0E83CF6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8D9F-09F5-40E7-9CEF-7CBF5796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59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D4FE-F25C-48E6-8C2C-32B7B0E83CF6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8D9F-09F5-40E7-9CEF-7CBF5796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9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D4FE-F25C-48E6-8C2C-32B7B0E83CF6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8D9F-09F5-40E7-9CEF-7CBF5796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24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D4FE-F25C-48E6-8C2C-32B7B0E83CF6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8D9F-09F5-40E7-9CEF-7CBF5796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43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D4FE-F25C-48E6-8C2C-32B7B0E83CF6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8D9F-09F5-40E7-9CEF-7CBF5796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50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D4FE-F25C-48E6-8C2C-32B7B0E83CF6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8D9F-09F5-40E7-9CEF-7CBF5796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463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D4FE-F25C-48E6-8C2C-32B7B0E83CF6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8D9F-09F5-40E7-9CEF-7CBF5796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390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D4FE-F25C-48E6-8C2C-32B7B0E83CF6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8D9F-09F5-40E7-9CEF-7CBF5796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57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D4FE-F25C-48E6-8C2C-32B7B0E83CF6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8D9F-09F5-40E7-9CEF-7CBF5796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862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D4FE-F25C-48E6-8C2C-32B7B0E83CF6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8D9F-09F5-40E7-9CEF-7CBF5796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636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D4FE-F25C-48E6-8C2C-32B7B0E83CF6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8D9F-09F5-40E7-9CEF-7CBF5796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47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6D4FE-F25C-48E6-8C2C-32B7B0E83CF6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B8D9F-09F5-40E7-9CEF-7CBF5796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66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6858000" cy="1746787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8791"/>
            <a:ext cx="9191132" cy="6743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9433" y="1685242"/>
            <a:ext cx="7526215" cy="1769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Приготовление блинов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570" y="5203997"/>
            <a:ext cx="6013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/>
              <a:t>Группа «Маленькие Эльфы»</a:t>
            </a:r>
          </a:p>
          <a:p>
            <a:pPr algn="ctr"/>
            <a:r>
              <a:rPr lang="ru-RU" sz="3600" b="1" i="1" dirty="0"/>
              <a:t>2015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8420" y="90138"/>
            <a:ext cx="4836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Блок «Секреты кухни»</a:t>
            </a:r>
            <a:endParaRPr lang="ru-RU" sz="3200" b="1" dirty="0">
              <a:solidFill>
                <a:schemeClr val="tx2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8229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432" y="530512"/>
            <a:ext cx="6919547" cy="10494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Спасибо за внимание!</a:t>
            </a:r>
            <a:r>
              <a:rPr lang="ru-RU" b="1" dirty="0">
                <a:solidFill>
                  <a:srgbClr val="7030A0"/>
                </a:solidFill>
                <a:latin typeface="Cambria" panose="02040503050406030204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Cambria" panose="02040503050406030204" pitchFamily="18" charset="0"/>
              </a:rPr>
            </a:br>
            <a:endParaRPr lang="ru-RU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324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2"/>
            <a:ext cx="9144000" cy="66821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Как на масляной неделе</a:t>
            </a:r>
            <a:br>
              <a:rPr lang="ru-RU" dirty="0" smtClean="0"/>
            </a:br>
            <a:r>
              <a:rPr lang="ru-RU" dirty="0" smtClean="0"/>
              <a:t>Мы блины испечь решили!</a:t>
            </a:r>
            <a:br>
              <a:rPr lang="ru-RU" dirty="0" smtClean="0"/>
            </a:br>
            <a:r>
              <a:rPr lang="ru-RU" dirty="0" smtClean="0"/>
              <a:t>Составили дружно рецепт:</a:t>
            </a:r>
          </a:p>
          <a:p>
            <a:pPr marL="0" indent="0" algn="ctr">
              <a:buNone/>
            </a:pPr>
            <a:r>
              <a:rPr lang="ru-RU" dirty="0" smtClean="0"/>
              <a:t>Взбили 1 яйцо, добавили сахара и соли щепотку, влили молоко 1 стакан (0,25 грамм).</a:t>
            </a:r>
            <a:br>
              <a:rPr lang="ru-RU" dirty="0" smtClean="0"/>
            </a:br>
            <a:r>
              <a:rPr lang="ru-RU" dirty="0" smtClean="0"/>
              <a:t>Про масло растительное не забыли и чайную ложечку положили.</a:t>
            </a:r>
            <a:br>
              <a:rPr lang="ru-RU" dirty="0" smtClean="0"/>
            </a:br>
            <a:r>
              <a:rPr lang="ru-RU" dirty="0" smtClean="0"/>
              <a:t>Добавили муки пшеничной, белоснежной, отличной.</a:t>
            </a:r>
            <a:br>
              <a:rPr lang="ru-RU" dirty="0" smtClean="0"/>
            </a:br>
            <a:r>
              <a:rPr lang="ru-RU" dirty="0" smtClean="0"/>
              <a:t>Все тщательно замесили и  тесто получили!</a:t>
            </a:r>
            <a:br>
              <a:rPr lang="ru-RU" dirty="0" smtClean="0"/>
            </a:br>
            <a:endParaRPr lang="ru-RU" dirty="0" smtClean="0"/>
          </a:p>
          <a:p>
            <a:pPr marL="0" indent="0" algn="ctr"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спекли блины не простые -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румяные и золотые!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31" y="4712678"/>
            <a:ext cx="1696200" cy="196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3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2" y="290146"/>
            <a:ext cx="8487507" cy="636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32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08" y="369278"/>
            <a:ext cx="8320053" cy="62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93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3" y="527539"/>
            <a:ext cx="4994031" cy="37455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585" y="1215751"/>
            <a:ext cx="3794659" cy="505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03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82" y="3244790"/>
            <a:ext cx="4817615" cy="36132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321" y="219017"/>
            <a:ext cx="3040534" cy="40540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5" y="368485"/>
            <a:ext cx="2552561" cy="340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07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5127"/>
            <a:ext cx="4844012" cy="36330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74" y="1267051"/>
            <a:ext cx="4096626" cy="546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96" y="212296"/>
            <a:ext cx="3072911" cy="409721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12" y="423312"/>
            <a:ext cx="3217985" cy="42906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807" y="2425023"/>
            <a:ext cx="3055979" cy="407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48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10" y="260186"/>
            <a:ext cx="3494942" cy="465992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8" y="364975"/>
            <a:ext cx="3336412" cy="44503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33" y="2373850"/>
            <a:ext cx="3337647" cy="4450196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073" y="4815322"/>
            <a:ext cx="2754679" cy="18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96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22</Words>
  <Application>Microsoft Office PowerPoint</Application>
  <PresentationFormat>Лист A4 (210x297 мм)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Batang</vt:lpstr>
      <vt:lpstr>Arial</vt:lpstr>
      <vt:lpstr>Bookman Old Style</vt:lpstr>
      <vt:lpstr>Calibri</vt:lpstr>
      <vt:lpstr>Calibri Light</vt:lpstr>
      <vt:lpstr>Cambria</vt:lpstr>
      <vt:lpstr>Office Theme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Дунаева</dc:creator>
  <cp:lastModifiedBy>Дунаева</cp:lastModifiedBy>
  <cp:revision>13</cp:revision>
  <dcterms:created xsi:type="dcterms:W3CDTF">2015-10-16T15:45:49Z</dcterms:created>
  <dcterms:modified xsi:type="dcterms:W3CDTF">2017-02-08T15:25:53Z</dcterms:modified>
</cp:coreProperties>
</file>