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5000"/>
    <a:srgbClr val="007A00"/>
    <a:srgbClr val="194B32"/>
    <a:srgbClr val="006600"/>
    <a:srgbClr val="6C0000"/>
    <a:srgbClr val="753805"/>
    <a:srgbClr val="7A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DDDE-3C24-42F7-AD86-2E92357493A0}" type="datetimeFigureOut">
              <a:rPr lang="ru-RU" smtClean="0"/>
              <a:pPr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90" y="285720"/>
            <a:ext cx="6429420" cy="350043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200" b="1" dirty="0" smtClean="0">
                <a:solidFill>
                  <a:srgbClr val="CC0000"/>
                </a:solidFill>
              </a:rPr>
              <a:t>МКДОУ АГО «</a:t>
            </a:r>
            <a:r>
              <a:rPr lang="ru-RU" sz="1200" b="1" dirty="0" err="1" smtClean="0">
                <a:solidFill>
                  <a:srgbClr val="CC0000"/>
                </a:solidFill>
              </a:rPr>
              <a:t>Ачитский</a:t>
            </a:r>
            <a:r>
              <a:rPr lang="ru-RU" sz="1200" b="1" dirty="0" smtClean="0">
                <a:solidFill>
                  <a:srgbClr val="CC0000"/>
                </a:solidFill>
              </a:rPr>
              <a:t> детский сад «Улыбка» - филиал «Верх – </a:t>
            </a:r>
            <a:r>
              <a:rPr lang="ru-RU" sz="1200" b="1" dirty="0" err="1" smtClean="0">
                <a:solidFill>
                  <a:srgbClr val="CC0000"/>
                </a:solidFill>
              </a:rPr>
              <a:t>Тисинский</a:t>
            </a:r>
            <a:r>
              <a:rPr lang="ru-RU" sz="1200" b="1" dirty="0" smtClean="0">
                <a:solidFill>
                  <a:srgbClr val="CC0000"/>
                </a:solidFill>
              </a:rPr>
              <a:t> детский сад «Солнышко»</a:t>
            </a:r>
            <a:r>
              <a:rPr lang="ru-RU" sz="1800" b="1" dirty="0" smtClean="0">
                <a:solidFill>
                  <a:srgbClr val="CC0000"/>
                </a:solidFill>
              </a:rPr>
              <a:t/>
            </a:r>
            <a:br>
              <a:rPr lang="ru-RU" sz="1800" b="1" dirty="0" smtClean="0">
                <a:solidFill>
                  <a:srgbClr val="CC0000"/>
                </a:solidFill>
              </a:rPr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3200" b="1" dirty="0" smtClean="0">
                <a:solidFill>
                  <a:srgbClr val="00B0F0"/>
                </a:solidFill>
              </a:rPr>
              <a:t>СБОРНИК ЗАНЯТИЙ ПО ЭКОЛОГИИ</a:t>
            </a:r>
            <a:br>
              <a:rPr lang="ru-RU" sz="3200" b="1" dirty="0" smtClean="0">
                <a:solidFill>
                  <a:srgbClr val="00B0F0"/>
                </a:solidFill>
              </a:rPr>
            </a:br>
            <a:r>
              <a:rPr lang="ru-RU" sz="3200" b="1" dirty="0" smtClean="0">
                <a:solidFill>
                  <a:srgbClr val="00B0F0"/>
                </a:solidFill>
              </a:rPr>
              <a:t>В СРЕДНЕЙ ГРУППЕ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 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42852" y="5786446"/>
            <a:ext cx="4791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Составитель: воспитатель </a:t>
            </a:r>
          </a:p>
          <a:p>
            <a:r>
              <a:rPr lang="ru-RU" b="1" dirty="0" err="1" smtClean="0">
                <a:solidFill>
                  <a:srgbClr val="7030A0"/>
                </a:solidFill>
              </a:rPr>
              <a:t>Гостюхина</a:t>
            </a:r>
            <a:r>
              <a:rPr lang="ru-RU" b="1" dirty="0" smtClean="0">
                <a:solidFill>
                  <a:srgbClr val="7030A0"/>
                </a:solidFill>
              </a:rPr>
              <a:t> Ирина Александровна 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90" y="8501090"/>
            <a:ext cx="6429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</a:t>
            </a:r>
            <a:r>
              <a:rPr lang="ru-RU" sz="1400" b="1" dirty="0" smtClean="0"/>
              <a:t>. Верх – Тиса, 2017 год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14290" y="285720"/>
            <a:ext cx="6429420" cy="763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КАКИЕ РАЗНЫЕ ПТИЦЫ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(сравнительный рассказ)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ч и: способствовать развитию у детей умения составлять рассказы о птицах, выделяя яркие отличительные признаки их внешнего вида и поведения; обогащению и углублению представлений о птицах (особенностях строения, местах обитания, потребностях и способах их удовлетворения); развитию сравнения по признакам, закрепленным в модели, умению использовать модель в качестве плана рассказа; освоению умений рассказывать последовательно, связно, говорить при этом внятно, громко; учить наблюдательности, заботливому отношению к птицам.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Серия наблюдений за птицами в уголке природы, экологической комнате, на участке с использованием сравнения.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Рассматривание иллюстраций.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Чтение детской природоведческой литературы.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Рассматривание схемы-модели «Птицы».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Отгадывание загадок.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«Что знаем о птицах».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 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Чем отличаются птицы от других животных?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Назовите известных вам птиц.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Какая у них расцветка?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Где обитают птицы?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Чем питаются?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 С л о в е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 е 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с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е  муляжа птицы.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3. Р а б о т а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   к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т о ч к а м  с изображением птиц.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Дети сравнивают рисунки и находят отличительные особенности и общие черты в строении, расцветке, жилищах, кормах птиц.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 О т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е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 к  о птицах.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1) Зимой на ветках яблоки!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Скорей их собери!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И вдруг вспорхнули яблоки,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Ведь это…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(снегири).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90" y="285720"/>
            <a:ext cx="64294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2) На скале он строит дом,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Разве жить не страшно в нем?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Хоть кругом и красота,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Но такая высота!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Нет, хозяин не боится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Со скалы крутой скатиться –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Два могучие крыла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У хозяина…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(орла).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Л. </a:t>
            </a:r>
            <a:r>
              <a:rPr lang="ru-RU" sz="1400" i="1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Ульяницкая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3) Бер рук, без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топоренка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Построена избенка.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(Гнездо.)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4) В лесу, под щебет, звон и свист,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Стучит лесной телеграфист: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«Здорово, дрозд-приятель!»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И ставит подпись…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(дятел).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5) Трещала с самого утра: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«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По-р-ра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!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По-р-ра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!»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А что – пора?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Такая с ней морока,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Когда трещит…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(сорока).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6) Всю ночь летает –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Мышей добывает.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А станет светло –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Спать летит в дупло.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(Сова.)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Б. </a:t>
            </a:r>
            <a:r>
              <a:rPr lang="ru-RU" sz="1400" i="1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Ширшов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5. С о с т а в л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с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к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о в  о птицах детьми.</a:t>
            </a:r>
            <a:endParaRPr lang="ru-RU" sz="14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14290" y="214282"/>
            <a:ext cx="6500858" cy="78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ГДЕ ЖИВУТ ДИКИЕ ЗВЕРИ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(беседа)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ч и: способствовать формированию представлений детей о диких зверях (белке и еже), их внешнем виде, повадках, среде обитания, сезонных изменениях, подготовке к зиме; развивать любознательность, стремление не нарушать сложившиеся в природе связи.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1. О т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е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 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Кто колючий, словно елка,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Носит на спине иголки?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(Еж.)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Это что за шалунишка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Рвет с еловой ветки шишку,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Семена в ней выгрызает,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Шелуху на снег бросает?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(Белка.)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  воспитателя с детьми о белке и еже.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 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Почему они дикие звери?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Где живут?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Какова их среда обитания?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Опишите внешний вид белки и ежа по картинкам, фотографиям.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(Дети рассматривают картинки, описание внешнего вида по схеме «Животные».)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Какие повадки этих животных вы знаете, наблюдали когда-нибудь, где?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 белка подготавливается к зиме?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 готовится к зимовке еж?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я «Я белка», «Я ежик».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 Д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к т и ч е с к а я  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«Опиши, я отгадаю».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Ребенок описывает животное (ежа, белку), не называя его, а остальные дети отгадывают.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5.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  «Посели в домик».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Детям предлагается картинка дупла и норки (нужно поселить ежа и белку в своем жилище).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Чтение познавательной литературы о диких зверях.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Рассматривание иллюстраций.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Рассматривание схемы-модели «Звери».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14290" y="285720"/>
            <a:ext cx="6500858" cy="717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КАК ЖИВУТ ДОМАШНИЕ ЖИВОТНЫЕ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 о кролике, утке)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формированию представлений детей о домашних животных, их внешнем виде, повадках, среде обитания; пониманию роли человека в уходе за домашними животными; развивать любознательность, желание ухаживать за животными.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группу приходит Курочка Ряба.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Спрашивает у детей, помнят ли они, из какой она сказки и с кем она живет. Приглашает к себе в гости познакомиться со своими друзьями.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отправляются в деревню.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к о м с т в о   с   ж и в о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м и  «У бабушки в деревне».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в роли бабушки (знакомит со своими животными).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Кто это?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(Показывает игрушки кролика, утки, картинки.)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называется взрослое животное?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называются детеныши? Чем отличаются кролики от уток?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Давайте дадим описание внешнего вида животных.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Бабушка рассказывает, как она ухаживает за своими животными, и просит детей помочь ей покормить животных.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Д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к т и ч е с к а я 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«Кто что ест?».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к картинкам животных подбирают корм и рассказывают, чем кого покормили.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«Какую пользу приношу?».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выбирают себе шапочки животных и от имени выбранного животного рассказывают, какую пользу человеку они приносят.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иллюстраций, картин о домашних животных.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Чтение художественной литературы.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Беседы о кроликах и утках.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схемы-модели «Животные».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90" y="357158"/>
            <a:ext cx="642942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ПОЧЕМУ БОЛЯТ ЗУБЫ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 о зубах)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расширению знаний детей о зубах и их функциях; привитию гигиенических навыков: полоскать рот после еды, чистить зубы; воспитывать элементарные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валеологические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представления, стремление заботиться о зубах.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группу приходит Мишка с перевязанной щекой – болит зуб. Рассказывает детям, что съел целую коробку конфет и у него сразу заболел зуб.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«Зачем нужны зубы?».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У волка из сказки о Красной Шапочке были большущие и острые зубы. Для чего они были ему нужны?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А зачем зубы нужны нам?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 думаете, можно обойтись без зубов?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З а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и: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Костяная спинка,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На спинке щетинка.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(Зубная щетка.)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Белка ядрышки грызет,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Падают скорлупки,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 для этого нужны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Нашей белке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…(зубки.)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Р а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«Как беречь и лечить зубы».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Мишка спрашивает детей: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Зачем нужно чистить зубы и как?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(Дети рассказывают по схеме.)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Кто лечит зубы и где?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следует вести себя в кабинете зубного врача?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ж е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л е в а я  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«Доктор».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Мишка отправляется к зубному врачу.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распределяют между собой роли, оформляют кабинет зубного врача, встречают Мишку и «лечат» ему зубы.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комментирует ролевые действия детей.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 последовательности чистки зубов.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Беседа с детским врачом (педиатром, стоматологом).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14290" y="285720"/>
            <a:ext cx="6500858" cy="821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ОСЕНЬ ЗОЛОТАЯ </a:t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(обобщающая беседа)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обобщить представления детей об осени как времени года, ее существенных признаках; активизировать деятельность наблюдения, развивать навыки сравнения основных осенних явлений; познавательный интерес к природе, эмоционально-положительное отношение к красоте окружающей природы.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Д 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к т и ч е с к и е  и г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ы: «Какая сегодня погода?» (найти схематические изображения погодных явлений и выложить 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фланелеграфе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), «Что нам осень принесла?» (отобрать картинки).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Р а с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м а т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в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к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и  об осени и беседа по ней.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«Так бывает осенью или нет?».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К 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 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об осени.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Наблюдение состояния погоды, объектов живой природы.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Чтение художественной литературы, заучивание стихов об осени.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пейзажных картин.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Труд на участке.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КАКИЕ РАЗНЫЕ ДЕРЕВЬЯ </a:t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(составление сравнительных рассказов о деревьях (береза – тополь)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обогащению и углублению представлений о деревьях: особенности строения и части деревьев – корень, ствол, ветки; освоению умений рассказывать последовательно, связно, говорить при этом внятно, громко; формировать умения составлять сравнительные рассказы.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Р а с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м а т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в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к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к: деревья осенью и деревья зимой (тополь и береза).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Б е с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Какие это деревья?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выглядели они осенью? Как выглядят зимой?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Чем похожи и чем отличаются строения и части деревьев?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можно сказать об их особенностях?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Куда делись листья? И т. п.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Д 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к т и ч е с к а я   и г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«Найди дерево по описанию».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описывает дерево, не называя его, а дети должны отгадать и найти соответствующую картинку.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И г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«От какой ветки детки?» (подобрать листья к деревьям).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 Р и с о в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б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и   т 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л 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Детям предлагается нарисовать зимний вид березы и тополя.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Серия наблюдений за березой и тополем на участке детского сада.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Работа в дневнике наблюдений.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Заучивание стихов.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4290" y="285720"/>
            <a:ext cx="6500858" cy="849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ПТИЦЫ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 с использованием моделей (вороны, сороки, синицы, снегири)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развитию у детей умений составлять рассказы о птицах, выделяя яркие отличительные признаки их внешнего вида и поведения; обогащению и углублению представлений о птицах (особенностях строения, месте обитания, потребностях и способах их удовлетворения); развитию умения сравнивать по признакам, закрепленным в модели, умения использовать модель в качестве плана рассказа; воспитывать чувство заботы о птицах.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О т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к: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Как лиса среди зверей,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Эта птица всех хитрей.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Прячется в зеленых кронах,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 зовут ее…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(ворона.)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Кто летает, кто стрекочет –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Рассказать нам новость хочет?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(Сорока.)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Угадай, какая птица,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Бойкая, задорная,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Ловкая, проворная,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Звонко тенькает: «Тень, тень!»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(Синица.)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Грудка ярче, чем заря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 кого…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(у снегиря.)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отгадывают загадки, находят картинки птиц и выставляют на мольберт.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«Что знаем о птицах».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называется птица?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Опишите внешний вид.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(Дети с помощью воспитателя отвечают на вопросы.)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Ворона – крупная птица, голова, клюв, горлышко, крылья, хвост и лапы – черные, а все остальное – серое; синица – оперение яркое и красивое: кажется, что птичка нарядилась в желтую кофточку с черным галстуком и в зеленый плащик, а голову украсила темной шапочкой; сорока – по бокам  перышки совсем белые, голова и крылья – черные, хвост тоже черный с зеленоватым отливом, длинный и прямой, как стрела; снегирь – спинка синевато-серая, хвост и крылья – черные, а грудка – ярко-красная.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Где проводят зиму?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Чем питаются?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(Описывают птиц по очереди.)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«Птичка и кот».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Дети-птички ищут корм, находят, клюют, кот притаился за деревом. По сигналу «Кот» дети разбегаются, а кот пытается их поймать.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90" y="285720"/>
            <a:ext cx="642942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4. И г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-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у к о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ж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 «Кто как кричит?».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Угадайте, какая птица произносит такие звуки, и повторите их: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кар-кар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(ворона)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ча-ча-ча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(сорока);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рюм-рюм-рюм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(снегирь);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синь-синь-синь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(синица).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5. Ч т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  с т и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о в   о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х.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Серия наблюдений за птицами на участке детского сада.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Изготовление кормушек и вынос их на участок.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 и чтение познавательной литературы.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модели «Птицы».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Заучивание стихов.</a:t>
            </a:r>
            <a:endParaRPr lang="ru-RU" sz="14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90" y="285720"/>
            <a:ext cx="6500858" cy="8279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КОМНАТНЫЕ РАСТЕНИЯ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(сравнительный рассказ о бальзамине и алоэ)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создать условия для представления детей о комнатных растениях как живых организмах, о частях растений (корень, стебель, листья, цветок), о потребностях (свет, тепло, влага); для сравнения двух комнатных растении и способа удаления пыли с листьев; для развития деятельности наблюдения, используя модель и обследовательские действия; для поддержания интереса дошкольников к комнатным растениям и желания за ними ухаживать; побудить детей к разведению; побудить детей к разведению и уходу за растениями в домашних условиях.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гости приходит Незнайка и приносит растение.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Незнайка. Не знаю, как оно называется. Кто мне подскажет?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(Бальзамин.)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 узнали? Чем он отличается вот от этого?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(Показывает алоэ.)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называют алоэ и объясняют, чем он отличается от бальзамина.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О б с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е т о 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ведут обследовательские действия: гладят, сравнивают по величине, по толщине, на ощупь. Воспитатель объясняет, почему у алоэ листья толстые, а у бальзамина – тонкие.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Незнайка. Я хочу, чтобы у меня было красиво, как у вас. Как только приду домой, поставлю бальзамин на шкаф, чтоб никто не столкнул.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А ты умеешь ухаживать за растениями?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Незнайка. А что за ними ухаживать, пусть себе стоит.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к т и ч е с к о е  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ж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 по уходу за цветами.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Что будет с растением, если не ухаживать? Давайте научим Незнайку.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приносят необходимый материал: воду, лейки. Рассказывают, как нужно поливать и сколько воды нужно бальзамину (выставляют модель), алоэ, как можно вытирать пыль с листьев, еще раз обследуют (алоэ вытирают влажной салфеткой, а бальзамин опрыскивают). По модели дети напоминают Незнайке, что нужно делать с растением: поливать, мыть, опрыскивать.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комнатных растений в уголке природы и в экологической комнате.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Помощь воспитателя в уходе за комнатными растениями.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модели «Растение».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90" y="357158"/>
            <a:ext cx="650085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ХВОЙНЫЕ ДЕРЕВЬЯ (ЕЛЬ, СОСНА)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развитию представлений детей о хвойных деревьях, их внешнем виде, строении, месте обитания; воспитывать желание защиты и сохранения окружающей среды.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Р а б о т а 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  к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а 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Лесовичок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приносит детям в группу картинки с изображением ели и сосны и веточки. Дети рассматривают. Называют деревья. С помощью воспитателя рассказывают, что иголки у ели и сосны – это такие необычные листочки. С их помощью деревья дышат, берут у солнца свет и тепло. Каждая иголка-хвоинка живет долго, а потом падает на землю, но сосны и ели никогда не сбрасывают хвою полностью. Это вечнозеленые деревья. Почему?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О б с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и г о л о 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Чем похожи? Чем отличаются?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(Понюхать, сравнить.)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«Найди по описанию».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Лесовичок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описывает одно из деревьев, а дети отгадывают.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Лесовичок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благодарит детей и дарит им шишки: еловые и сосновые.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«Кто больше соберет шишек».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«Кто кормится шишками?».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Лесовичок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показывает сюжетные картинки.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Кто любит шишки?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(Дети называют и выставляют картинки с изображением белки, клеста и других птиц).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Изготовление игрушек и украшений для искусственной ели в группе.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Разучивание стихов и чтение рассказов.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5"/>
          <p:cNvSpPr>
            <a:spLocks noGrp="1"/>
          </p:cNvSpPr>
          <p:nvPr>
            <p:ph idx="1"/>
          </p:nvPr>
        </p:nvSpPr>
        <p:spPr>
          <a:xfrm>
            <a:off x="214290" y="285720"/>
            <a:ext cx="6264696" cy="8572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400" b="1" dirty="0" smtClean="0"/>
              <a:t>ДАРЫ ПРИРОДЫ</a:t>
            </a:r>
            <a:br>
              <a:rPr lang="ru-RU" sz="1400" b="1" dirty="0" smtClean="0"/>
            </a:br>
            <a:r>
              <a:rPr lang="ru-RU" sz="1400" b="1" dirty="0" smtClean="0"/>
              <a:t>(сравнительный рассказ об овощах и фруктах)</a:t>
            </a:r>
            <a:endParaRPr lang="ru-RU" sz="1400" dirty="0" smtClean="0"/>
          </a:p>
          <a:p>
            <a:pPr algn="ctr">
              <a:buNone/>
            </a:pPr>
            <a:r>
              <a:rPr lang="ru-RU" sz="1400" dirty="0" smtClean="0"/>
              <a:t> </a:t>
            </a:r>
          </a:p>
          <a:p>
            <a:r>
              <a:rPr lang="ru-RU" sz="1400" dirty="0" smtClean="0"/>
              <a:t>З а </a:t>
            </a:r>
            <a:r>
              <a:rPr lang="ru-RU" sz="1400" dirty="0" err="1" smtClean="0"/>
              <a:t>д</a:t>
            </a:r>
            <a:r>
              <a:rPr lang="ru-RU" sz="1400" dirty="0" smtClean="0"/>
              <a:t> </a:t>
            </a:r>
            <a:r>
              <a:rPr lang="ru-RU" sz="1400" dirty="0" err="1" smtClean="0"/>
              <a:t>а</a:t>
            </a:r>
            <a:r>
              <a:rPr lang="ru-RU" sz="1400" dirty="0" smtClean="0"/>
              <a:t> ч и: способствовать расширению представлений детей об овощах и фруктах на основе сенсорного обследования; развитию представления о среде обитания: сад – огород; накоплению эмоционально-положительного отношения к труду взрослых по выращиванию овощей и фруктов; прививать трудолюбие.</a:t>
            </a:r>
          </a:p>
          <a:p>
            <a:r>
              <a:rPr lang="ru-RU" sz="1400" dirty="0" smtClean="0"/>
              <a:t>Ход занятия</a:t>
            </a:r>
          </a:p>
          <a:p>
            <a:r>
              <a:rPr lang="ru-RU" sz="1400" dirty="0" smtClean="0"/>
              <a:t>1. Дети организуют в уголке природы выставку «Дары природы». Беседа «Кто что принес?». Игра «Опиши, мы отгадаем» (по схеме «Способы сенсорного обследования»).</a:t>
            </a:r>
          </a:p>
          <a:p>
            <a:r>
              <a:rPr lang="ru-RU" sz="1400" dirty="0" smtClean="0"/>
              <a:t>2. Приход сказочного героя с подарком: две корзины – овощи и фрукты; игра «Разложи правильно».</a:t>
            </a:r>
          </a:p>
          <a:p>
            <a:r>
              <a:rPr lang="ru-RU" sz="1400" dirty="0" smtClean="0"/>
              <a:t>3. Беседа о труде человека по выращиванию овощей и фруктов; выращивание лука – схема компонентов труда (инструменты и материалы, трудовые действия в их последовательности, результаты труда).</a:t>
            </a:r>
          </a:p>
          <a:p>
            <a:r>
              <a:rPr lang="ru-RU" sz="1400" dirty="0" smtClean="0"/>
              <a:t>4. Игра «Угадай, что съел?».</a:t>
            </a:r>
          </a:p>
          <a:p>
            <a:r>
              <a:rPr lang="ru-RU" sz="1400" dirty="0" smtClean="0"/>
              <a:t>5. Обобщение понятий.</a:t>
            </a:r>
          </a:p>
          <a:p>
            <a:r>
              <a:rPr lang="ru-RU" sz="1400" dirty="0" smtClean="0"/>
              <a:t>П </a:t>
            </a:r>
            <a:r>
              <a:rPr lang="ru-RU" sz="1400" dirty="0" err="1" smtClean="0"/>
              <a:t>р</a:t>
            </a:r>
            <a:r>
              <a:rPr lang="ru-RU" sz="1400" dirty="0" smtClean="0"/>
              <a:t> е </a:t>
            </a:r>
            <a:r>
              <a:rPr lang="ru-RU" sz="1400" dirty="0" err="1" smtClean="0"/>
              <a:t>д</a:t>
            </a:r>
            <a:r>
              <a:rPr lang="ru-RU" sz="1400" dirty="0" smtClean="0"/>
              <a:t> в а </a:t>
            </a:r>
            <a:r>
              <a:rPr lang="ru-RU" sz="1400" dirty="0" err="1" smtClean="0"/>
              <a:t>р</a:t>
            </a:r>
            <a:r>
              <a:rPr lang="ru-RU" sz="1400" dirty="0" smtClean="0"/>
              <a:t> и т е л </a:t>
            </a:r>
            <a:r>
              <a:rPr lang="ru-RU" sz="1400" dirty="0" err="1" smtClean="0"/>
              <a:t>ь</a:t>
            </a:r>
            <a:r>
              <a:rPr lang="ru-RU" sz="1400" dirty="0" smtClean="0"/>
              <a:t> </a:t>
            </a:r>
            <a:r>
              <a:rPr lang="ru-RU" sz="1400" dirty="0" err="1" smtClean="0"/>
              <a:t>н</a:t>
            </a:r>
            <a:r>
              <a:rPr lang="ru-RU" sz="1400" dirty="0" smtClean="0"/>
              <a:t> а я   </a:t>
            </a:r>
            <a:r>
              <a:rPr lang="ru-RU" sz="1400" dirty="0" err="1" smtClean="0"/>
              <a:t>р</a:t>
            </a:r>
            <a:r>
              <a:rPr lang="ru-RU" sz="1400" dirty="0" smtClean="0"/>
              <a:t> а б о т а.</a:t>
            </a:r>
          </a:p>
          <a:p>
            <a:r>
              <a:rPr lang="ru-RU" sz="1400" dirty="0" smtClean="0"/>
              <a:t>– Целевая прогулка на огород.</a:t>
            </a:r>
          </a:p>
          <a:p>
            <a:r>
              <a:rPr lang="ru-RU" sz="1400" dirty="0" smtClean="0"/>
              <a:t>– Труд на огороде.</a:t>
            </a:r>
          </a:p>
          <a:p>
            <a:r>
              <a:rPr lang="ru-RU" sz="1400" dirty="0" smtClean="0"/>
              <a:t>– Организация выставки «Дары осени».</a:t>
            </a:r>
          </a:p>
          <a:p>
            <a:r>
              <a:rPr lang="ru-RU" sz="1400" dirty="0" smtClean="0"/>
              <a:t>– Рассматривание иллюстраций и отгадывание загадок.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90" y="285720"/>
            <a:ext cx="6429420" cy="84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ПОЧЕМУ МИШКА ПЕРЕПУТАЛ ЧЕРЕПАХУ С КАМНЕМ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(наблюдение за черепахой)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создать условия для обогащения представлений детей о черепахе как живом существе: она чувствует (слышит, видит, передвигается, ест, дышит, умеет защищаться от врагов), о характерных признаках ее внешнего вида и особенностях поведения (небольшая, тело покрыто панцирем, в котором есть отверстие для головы, четырех ног и хвоста, покрытых толстой кожей. Черепаха тяжелая, медлительная, неповоротливая, прячется в панцирь); для развития деятельности наблюдения: последовательно решать познавательную задачу, используя обследовательские действия, сравнивать, выделять наглядно представленные признаки живого; для поддержания интереса дошкольников к проявлениям жизни черепахи, желания наблюдать за нею, развития умения общаться, не боясь ее; воспитывать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эмпатию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слабым и заботу о них.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группу к детям приходит Мишка и приносит черепаху.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Мишка. Посмотрите, ребята, какой интересный камень я нашел на дороге, когда шел к вам в детский сад. Он мне так понравился, и я решил принести его вам.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Р а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м а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ч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Кто это?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 догадались, что это не камень?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Чем отличается черепаха от камня?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(Живая.)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умеет делать черепаха?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(Ползает, ест, дышит, видит и т. п.).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у нее есть?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Какие ногти у черепахи на ногах?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(Рассматривают.)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Почему ползает?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Где живет?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Мишка благодарит детей за интересный рассказ и предлагает детям побыть в роли исследователей.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- о б с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обследуют панцирь черепахи (легонько постучать, погладить, слегка надавить на панцирь). Дети высказывают Мишке свои ощущения. Воспитатель предлагает пустить черепаху на песок и посмотреть на следы. Дети с помощью луп исследуют следы.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Мишка. А как вы думаете, черепаха видит или нет?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(Варианты ответов детей.)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Мишка предлагает проверить версии детей. Он кладет черепахе корм. Дети наблюдают и делают выводы о ее поведении и о том, почему же Мишка перепутал черепаху с камнем.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а   и л и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о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 «Черепаха».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дарят свои работы Мишке.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42852" y="285720"/>
            <a:ext cx="6500858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ОРГАНЫ ДЫХАНИЯ ЧЕЛОВЕКА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создать условия для ознакомления детей с органами дыхания: дать понятие о том, как воздух путешествует по организму; для закрепления знаний о том, что полезно и вредно для органов дыхания; для формирования культурно-гигиенических навыков; приучать к профилактическим мероприятиям здорового образа жизни и заботе о своем здоровье.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Для чего нужен нос?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Чем мы дышим?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ж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предлагает поупражняться в правильном дыхании (энергично дышать носом).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Когда вы выдыхаете, вы видите, сколько воздуха выдохнули? А хотите увидеть?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 е м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я  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Вдохните через нос, а выдохните через рот в трубочку, вставленную в стакан с водой. Как увидели воздух?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Вывод: чем больше мы вдохнем воздуха, тем больше пузырьков появится в стакане.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«Чей кораблик дальше».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тазу с водой лодочки. Вдохните воздух носом, а выдохните ртом, направив струю воздуха на кораблики (лодочки).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  о  носовом платке.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Для чего нужен носовой платок?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(Пользоваться при кашле, прочищать нос.)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Какими должны быть носовые платки?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(Чистыми.)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Можно ли давать носовой платок другу?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(Нет.)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Можно ли складывать платок на полу? Почему?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(Г. Г. Давыдова, М. В.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Корепанова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«Познаю себя», с. 42.)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«Что полезно, что вредно для органов дыхания».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делятся на две команды и отбирают картинки, а потом рассказывают, кто что отобрал, объясняют, полезно или вредно изображенное на картинках.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14290" y="285720"/>
            <a:ext cx="6500858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ДИКИЕ ЗВЕРИ ЗИМОЙ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 о белке, еже, зайце, лисе, медведе)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обогащению и углублению знаний детей о диких зверях в зимний период (пища, способы ее добывания зимой, условия жизни в зимнем лесу); развитию умения устанавливать связи между зимними условиями и особенностями поведения зверей; развивать умение использовать модель в качестве плана рассказа; освоить умение рассказывать последовательно, связанно.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З а о ч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 э к с к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и я  в зимний лес.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Детям предлагается экскурсия в зимний лес (схема-макет в группе). Дети вспоминают правила поведения в лесу.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 следам зайцев подходят к картинке или игрушке.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Кто это? Как выглядит?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(Уши длинные, хвост короткий, задние лапы длиннее передних, острые зубы, которыми он, как ножом, срезает кору деревьев.)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Почему его не заметно на снегу?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(Поменял шубку).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идут дальше. На пути два бугорка: один большой, другой маленький.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Кто всю зиму спит? Кто спрятался?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(Еж и медведь.)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Вспомните, как выглядит еж.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(Можно показать картинку, если дети затрудняются.)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в его в норке?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(Корм на зиму не запасает, норка выстлана сухими листьями, спит всю зиму.)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(Показать картинку.)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о 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за бугорок нам встретился?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Почему бугорок большой?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выглядит медведь?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(Большой, одет в теплую бурую шубу, ходит тихо, быстро бегает, лазает по деревьям, может плавать.)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называется зимнее жилище медведя?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(Берлога, которую он устилает листьями, хвоей).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У медведицы зимой в берлоге появляются медвежата.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я «Большой медведь и маленький медвежонок».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90" y="285720"/>
            <a:ext cx="64294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4. Б е с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  о б е л к е.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На снегу разбросаны чешуйки и стерженьки шишек.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Кто насорил в лесу?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Кто любит лакомиться шишками?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(На ветке сидит белка).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Как она выглядит?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(Поменяла шубку с рыже-золотой на серебристо-серую, теплую, пушистый хвост, который бережет, чистит.)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Где живет?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(В дупле).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Воспитатель или ребенок ч и т а е т   с т и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о т в о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е: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Скачет белка там и тут.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Белкин хвост – как парашют!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Управляя им умело,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Белка вниз с сосны слетела.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Когда трескучие морозы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Ветки опушат,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Белка спрячется в дупло –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Там и сухо, и тепло!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Чтение детской природоведческой литературы.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Дидактические игры, направленные на подготовку детей к составлению рассказов.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Рассказы воспитателя о зверях.</a:t>
            </a:r>
            <a:endParaRPr lang="ru-RU" sz="14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14290" y="142844"/>
            <a:ext cx="6429420" cy="877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ПТИЧКА В КЛЕТКЕ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(распознающее наблюдение и составление описательного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рассказа о попугае)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развитию у детей умения составлять рассказы о попугае, выделяя яркие, отличительные признаки внешнего вида и поведения; обогащению и углублению представлений о попугае как живом существе (особенностях строения, месте обитания, потребностях и способах их удовлетворения); воспитывать желание ухаживать и заботиться о живых объектах в уголке природы, трудолюбие, чувство ответственности за тех, кого мы приручили.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Р а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м а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к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и  или игрушечного попугая.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есть у попугая?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(Голова, хвост, ноги, глаза, клюв.)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Р а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м а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у г а я  в клетке.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Чем отличается?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(Живой.)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определили? Как себя ведет?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(Повадки – летает, прыгает, ходит, ест.)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предлагает детям рассмотреть корм.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ест попугай?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Покормите и понаблюдайте за попугаем.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любит больше всего?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  с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а м 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Каждому ребенку раздаются перышки от попугая. Рассматривают, взвешивают на руке (тяжелые или легкие), дуют.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«Что видит попугай?».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Сосчитайте количество глаз.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Какой они формы, размера, цвета?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попугай видит в клетке, за ее пределами?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о том, как ухаживать за попугаем.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нужно относиться к попугаю?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следует вести себя с попугаем и почему?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Слышит ли попугай?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Позовите его по имени.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Серия наблюдений за птицами на прогулке, в уголке природы и экологической комнате.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Чтение рассказов о попугае и произведений, в которых попугай является действующим лицом.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42852" y="285720"/>
            <a:ext cx="6572296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ПУТЕШЕСТВИЕ В ДЕРЕВНЮ К БАБУШКЕ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 о домашних животных (собака, кошка, лошадь, корова)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обогащению и углублению знаний детей о домашних животных (внешний вид, пища, условия жизни); развитию умения устанавливать связи между образом жизни домашних животных и человека; воспитывать заботливое отношение к домашним животным; развивать умение использовать модель в качестве плана для рассказа.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Приходит Курочка Ряба и снова приглашает детей в деревню к бабушке.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В с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ч а   с 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 (бабушка – воспитатель).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Подходят к конюшне. Бабушка рассказывает о лошади, а дети помогают (картинка): большое и сильное животное, которое используется для перевозки тяжестей.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(Дети описывают внешний вид.)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Бабушка. Дед чистит стойло, моет и чистит лошадь, кормит ее овсом и сеном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(рассмотреть корм)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поит чистой водой.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я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у к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ж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 «Лошадки»: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Я люблю свою лошадку,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Причешу ей шерстку гладко.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  о  с о б а к 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Подходят к избе. Рядом с избой маленький домик – будка. Курочка говорит, что боится это животное потому, что часто рычит, громко лает, у него острые зубы.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Кто это?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(Собака.)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с опаской подходят тихо к будке.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Бабушка. Не бойтесь, она на своих не лает, а вы ведь свои.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 Р а б о т а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  к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е  «Собака со щенятами».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Кто это? Что видите возле будки?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(Миска, кость.)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 думаете, что любит собака? Как вы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догодались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помогает собака деду с бабкой?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они заботятся о ней?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Курочка. Пойдемте к тому, кого я не боюсь. Она не лает, только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мурлыкает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такая пушистая, мягкая. Кто это?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(Дети рассказывают про кошку.)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выглядит кошка?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любит?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52" y="285720"/>
            <a:ext cx="650085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6. О т г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г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о к.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Молоко пьет, песенки поет.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Чисто умывается,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А с водою не знается.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С хозяином дружит,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Дом сторожит.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Живет под крылечком,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Хвост колечком.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Под полом таится,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Кошки боится.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(Мышь.)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Беседы о домашних животных с детьми.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Наблюдение за животными на участке детского сада.</a:t>
            </a:r>
            <a:endParaRPr lang="ru-RU" sz="14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42852" y="285720"/>
            <a:ext cx="6500858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ЗИМУШКА-ЗИМА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(обобщающая беседа о зиме)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развивать обобщенные представления о зиме как времени года, ее существенных признаках; активизировать наблюдательную деятельность, сравнение основных зимних признаков (состояние растений, одежды человека в зимний период); поддерживать познавательные интересы к природе; воспитывать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эмоциально-положительное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отношение к красоте окружающей природы.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«Когда это бывает?».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называет признаки зимы и осени, дети отгадывают и находят карточки-схемы с зимними явлениями природы.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е. Назовите зимующих птиц и найдите картинки с их изображением.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О т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Среди леса кузнецы куют.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(Дятлы.)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Маленький мальчишка в сером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армячишке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 дворам шныряет, крохи собирает.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(Воробей.)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Что за стол среди берез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Под открытым небом?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Угощает он в мороз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Птиц зерном и хлебом.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(Кормушка.)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«Во что любите играть зимой?».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сидят полукругом. Воспитатель передает кому-либо из детей снежинку. Получивший 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называет известную зимнюю игру.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 Р а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м а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 и 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с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 снежинки: какая она?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6.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«Кто больше назовет признаков зимы?».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становятся в круг, по кругу передается «волшебная снежинка», каждый ребенок называет признак зимы, кто не может назвать – выбывает из игры.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7. К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  стихотворений о зиме.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Наблюдение за состоянием погоды, объектами живой природы.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Чтение художественной литературы, заучивание стихов о зиме.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пейзажных картин о зиме.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Труд на участке зимой.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14290" y="285720"/>
            <a:ext cx="6429420" cy="763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ВЕСЕННИЙ БУКЕТ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(обобщающее наблюдение за цветущим комнатным растением)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развитию сенсорного анализа: цвет, размер, форма листьев, цветов, их пространственное расположение; развитию умения использовать модель в качестве плана для рассказа; пониманию способа ухода за комнатными растениями; воспитывать желание ухаживать за комнатными растениями, выращивать их, создавать уют и эстетическое оформление помещений.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Приходит Незнайка и приносит комнатное растение – фиалку.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Незнайка. Ребята, мне подарили два цветка, и вот я решил один подарить вам, но не знаю, как он называется.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называют цветок, рассматривают его. Воспитатель предлагает детям рассказать Незнайке о фиалке.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  о 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а л к 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выглядит фиалка?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Каковы размер, форма растения, цвет листьев, форма, цвет цветков? Как они расположены?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Нравится ли вам фиалка?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Приходилось ли вам видеть, каким цветом еще цветут фиалки?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«Собери цветок» (разрезные картинки).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«Что любит фиалка?».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Незнайка. У меня ведь тоже остался дома цветок, но я не знаю, как за ним ухаживать. Ребята, научите меня, пожалуйста.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Помогите, дети, Незнайке, покажите и расскажите, что нужно цветку, чтобы он так красиво цвел.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выкладывают схему. Определяют, какая почва в цветке, и показывают Незнайке, как нужно поливать.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Наблюдение за комнатными растениями в уголке, природы и в экологической комнате.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Труд в уголке природы.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42852" y="285720"/>
            <a:ext cx="650085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 НАС В ГОСТЯХ МОРСКАЯ СВИНКА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(наблюдение с элементами беседы)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создать условия для ознакомления детей с морской свинкой, ее внешним видом; для выявления наиболее ярких признаков внешнего вида морской свинки: короткие круглые уши, нет хвоста, тело покрыто шерстью, не умеет прыгать; для развития любознательности; воспитывать желание ухаживать и заботиться о животном.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группу приходит зайчик с корзиной в руках.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Зайчик. Я приобрел себе друга и хочу показать его вам, познакомить с новыми друзьями.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(Достает из корзины морскую свинку.)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Как вы думаете, что за друг у зайчика?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Зайчик. Я никак не могу придумать ему имя, помогите мне.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предлагают разные имена, зайчик выбирает наиболее понравившееся ему.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«Как выглядит морская свинка?».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описывают внешний вид. Воспитатель ставит на пол или на стол кирпичик и обращается к зайчику.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Что бы ты, зайчик, сейчас сделал?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Зайчик. Перепрыгнул бы.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Ребята, а как вы думаете, свинка может перепрыгнуть?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Выпускают свинку и наблюдают, что она будет делать.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ж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 «Покормим свинку».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Зайчик, чем ты кормишь свинку?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Зайчик. Печеньем, конфетами, мясом.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Как вы думаете, ребята, правильно ли это?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предлагает детям посмотреть и рассказать, что он приготовил для корма (зерно, свежие и сушеные фрукты, сено, овощи).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кормят свинку и наблюдают, как она ест, комментируют.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90" y="214282"/>
            <a:ext cx="6429420" cy="769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ГУЛЯЕМ ПО ЛУГУ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(беседа о травянистых растениях (ромашка, трава)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ч и: способствовать формированию представлений о травянистых растениях, о связи потребностей растений с условиями; воспитанию интереса к растениям, желанию узнавать, как они себя чувствуют, как влияют на них сезонные изменения, и заботиться о них; прививать желание заботиться о растениях.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 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группу к детям приходит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приносит ромашку.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Воспитатель. Здравствуй,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Ты что-то принес ребятам?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Гулял я как-то и вижу: растет красивое дерево, дай, думаю, сорву и принесу детям в подарок.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Воспитатель. Ребята, вы тоже считаете, что это дерево? А правильно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сделал, что сорвал ромашку? Как вы думаете, почему? Что с ней нужно сделать?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(Поставить в воду.)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На крыше может расти ромашка? А в воде? Где же тогда она растет?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(На земле – на лугу, на клумбе.)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Мне кажется, земля такая твердая, как на ней может что-то расти?.. Какая бывает земля?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(Рыхлая, мягкая, мокрая, сухая.)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(Дети доказывают с помощью опытов).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«Собери цветок» из разрезных картинок.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«Что нужно растениям для роста?».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Дети выбирают необходимые карточки-схемы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(свет, тепло, вода, воздух).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Что еще, кроме земли, нужно цветам, травам для роста?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«Как развеселить цветок».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Воспитатель показывает детям увядающий цветок (или картинку), просит описать, какой он, и определить, чего ему не хватает для роста, почему у него «хмурое, вялое настроение».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Беседа об осени.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Наблюдение на участке детского сада за травянистыми растениями.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Рассматривание картинок, чтение художественной литературы.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Рассматривание почвы на клумбе.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14290" y="214282"/>
            <a:ext cx="6500858" cy="806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ПОСЕЩЕНИЕ ЗООПАРКА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 о диких экзотических животных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(лев, тигр, слон, обезьяны и др.)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развивать представления детей о диких экзотических животных; где проживают в природе, чем питаются, как добывают себе пищу; игровые умения, поддерживать игровую ситуацию, исполнять воображаемую роль; обучать умению использовать для описания схему-модель «Животные»; расширять кругозор детей.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Детям почтальон Печкин вручает письмо, в котором их приглашают посетить зоопарк.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Э к с к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и я   в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м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е. В группе заранее строится макет-схема зоопарка: клетки, где размещены картины с изображением зверей или игрушки-животные. Воспитатель – экскурсовод, а дети – посетители.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по очереди подводит детей к клеткам и рассказывает им о животном; дети добавляют рассказ воспитателя описанием животного с помощью схемы-модели «Животные» (внешний вид, где живут в природе), стихотворениями, которые они знают о животных. Отдельно находятся детеныши. Дети рассматривают, помогают кормить их.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Постройка зоопарка.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иллюстраций, фотографий с изображением животных и беседы с детьми.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Чтение познавательной и художественной литературы об изучаемой группе животных.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О т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г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1) Разлинованы лошадки,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Будто школьные тетрадки,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Разлинованы лошадки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От копыт до головы.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(Зебры.)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С. Маршак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2) Рвать цветы легко и просто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Детям маленького роста,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А тому, кто так высок,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Нелегко сорвать цветок!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(Жирафы.)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90" y="285720"/>
            <a:ext cx="635798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3) Послушайте стихотворение С. Маршака внимательно.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– Где обедал, воробей?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– В зоопарке у зверей…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Ел морковку у слона,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С журавлем поел пшена.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Побывал у носорога,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Отрубей поел немного.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А зубастый крокодил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Чуть меня не проглотил!</a:t>
            </a:r>
            <a:endParaRPr lang="ru-RU" sz="14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– Теперь скажите, кого увидел воробей в зоопарке.</a:t>
            </a:r>
            <a:endParaRPr lang="ru-RU" sz="14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42852" y="357158"/>
            <a:ext cx="6500858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ПОСАДИМ ФАСОЛЬ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 с элементами труда)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развивать навыки посадки крупных семян (лунка, посадка, прижатие землей, полив, свет); умение составлять рассказ по схеме «Компоненты труда».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  о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с о л 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показывает картинку с изображением фасоли – растение с цветками и плодами.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это за растение?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Рассмотрите семена разных растений и найдите среди них семена фасоли.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среди разных семян находят семена фасоли, рассматривают ее, обследуют на ощупь.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Где используется фасоль?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Хотите, чтобы у нас выросла такая же? А что для этого нужно?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(Земля, емкости, инструменты, вода, семена…)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П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г о т о в к а  к  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м у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готовят необходимое оборудование и материалы для труда: ставят столы, надевают фартуки, берут стеки или палочки, семена, емкости для посадки (на каждого ребенка), объясняют, что и для чего взяли.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Р а б о т а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 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м е «Компоненты труда».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 помощью схемы обговаривают последовательность действий: насыпать землю, полить, сделать углубление, опустить заранее замоченную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фасолину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(объясняют, зачем замочили), присыпать землей, поставить в теплое, светлое место.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предлагает каждому ребенку выбрать условный знак (заранее приготовленный или нарисовать на занятии) и наклеить на свою емкость.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г о т о в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к о в наблюдений в виде стручка фасоли (по трафарету).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14290" y="214282"/>
            <a:ext cx="6500858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ВЕСНА В ЛЕСУ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(обобщающая беседа о лесных зверях зимой)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расширению представлений детей о диких зверях весной (выход из нор, появление детенышей, забота о них родителей, защита от врагов, воспитание); формированию умения называть взрослого зверя и его детеныша; развивать любознательность; воспитывать чуткое и внимательное отношение к животным.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гости к детям приходит Красная Шапочка и загадывает загадку: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Приходит с добром,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Веет теплом.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Светом солнечным красна,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 зовут ее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…(весна).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Красная Шапочка приглашает детей на экскурсию в весенний лес.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Возьмите, дети, с собой бинокли, чтобы издали наблюдать за лесными жителями, потому что мы не должны их тревожить, они пугливы. Мы идем к ним в гости и не можем им навредить.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В с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ч а   в  л е с 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На пути встречается ручеек, Красная Шапочка загадывает загадку: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 маме-речке бегу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 молчать не могу.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Я ее сын родной,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 родился весной.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перешагивают через ручей. Подходя к лесу, вспоминают правила поведения в лесу (можно предложить природоохранительные и запрещающие знаки).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в и л а: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Нельзя подходить близко к гнездам птиц. По твоим следам гнезда могут отыскать и разорить хищники. Если случайно окажешься возле гнезда, не прикасайся к нему, сразу уходи. Иначе птицы-родители могут совсем покинуть гнездо.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Если у тебя есть собака, не бери 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собой в лес весной и в начале лета. Она легко может поймать плохо лежащих птенцов и беспомощных детенышей зверей.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Не лови и не уноси домой здоровых птенцов птиц и детенышей зверей. В природе о них позаботятся взрослые животные.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90" y="285720"/>
            <a:ext cx="642942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4. Обязательно подкармливай птиц зимой. А весной с помощью старших делай для них домики. Животные связаны между собой в цепи питания. Поэтому, оберегая одних животных, ты часто помогаешь и другим. Если, например, охранять лягушек, будет больше цапель, которые кормятся лягушками.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Животные связаны и с растениями. Если например, собирать букеты в лесу или на лугу, будет меньше шмелей и бабочек, которым нектар цветов нужен для питания. Не забывайте и о том, что растения дают животным убежище. Оберегая травы, кусты и деревья, ты помогаешь зверям, птицам, насекомым, которые укрываются в их зарослях.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3. П у т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ш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с т в и е 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о   л е с у и  рассматривание лесных жителей (картинки или игрушки):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Зверька узнаем мы с тобой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По двум таким приметам: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Он в шубке серенькой зимой,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А в рыжей шубке летом.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(Белка.)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Дети рассматривают белку и беседуют о ней.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Не барашек и не кот,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Носит шубу круглый год.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Шуба серая – для лета,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Для зимы – другого цвета.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(Заяц.)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Без рук, без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топоренка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Построена избенка.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(Гнездо.)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Как вы думаете, чье гнездо? Из чего оно построено?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Первым вылез из землицы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На проталинке.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Он мороза не боится,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Хоть и маленький.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(Подснежник.)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Встречают семью медведей, ежика и других лесных жителей, рассматривают деревья (почки, листья).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4. Р и с о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  в е с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г о   л е с 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Дети рассматривают репродукции и рисунки о весне, самостоятельно выбирают сюжеты и предметы своих рисунков. Звучит спокойная инструментальная музыка.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 и беседы с детьми о диких зверях весной.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Чтение познавательной и художественной литературы.</a:t>
            </a:r>
            <a:endParaRPr lang="ru-RU" sz="14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90" y="285720"/>
            <a:ext cx="6429420" cy="797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ПТИЦЫ ВЕСНОЙ </a:t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(обобщающая беседа о птицах (скворец, утка)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расширению и обогащению представлений детей о птицах в весенний период (прилет птиц, гнездование, выведение птенцов, забота о них, помощь человека); развитию умения использовать модель в качестве плана для рассказа, умение сравнивать скворца с другими птицами; развивать любознательность, желание помогать и заботиться о живых существах.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«Кто такие первые весенние вестники».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Отгадайте загадку.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Мы в скворечнике живем,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Песни звонкие поем.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(Скворцы.)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Выставляется картинка.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Ранняя весна. Пригревает солнышко, на пригорках и склонах оврагов уже появляются первые проталины. По обочинам дорог бегут, ослепительно сверкая на солнце, ручейки. В это время из далеких заморских стран возвращаются в родные края вестники весны – скворцы. Прилетев домой, скворцы садятся на деревья и весело поют. Они хорошо подражают другим птицам.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Ребенок рассказывает стихотворение «Скворцы»: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Прилетели скворцы –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Молодой весны гонцы,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Червяков они клюют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 поют, поют, поют!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С о с т а в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у с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г о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с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я  скворца.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по картинке описывают скворца. (Крупная, красивая птица с блестящим черным оперением, у скворца прямой длинный клюв, который помогает добывать из земли червяков.)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Отгадайте загадку.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Между веток новый дом,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Нету двери в доме том,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Только круглое окошко,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 пролезет даже кошка.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(Скворечник.)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показывает детям скворечник, они его рассматривают.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можно увидеть в скворечнике?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(Яйца, скворчат.)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я «Скворцы кормят скворчат».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90" y="285720"/>
            <a:ext cx="664371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4. Р а с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м а т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 и  о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с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 по картинке утят.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Воспитатель показывает картинку, на которой изображены утки с утятами.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Кто это? Что они делают? Вы знаете, где утки живут? Что делают в воде?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(Плавают, ныряют…)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5. И г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я -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у к о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ж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 «Уточки плавают и зовут своих утят».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6. И г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  «Назови птиц, которые прилетели».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Дети стоят по кругу, воспитатель бросает мяч кому-либо из детей. Поймавший мяч должен назвать птиц, вернувшихся весной из теплых краев. Ребенок, не давший ответа, выбывает из игры.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7. И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г о т о в л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  с к в о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ч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к о в  из бумаги.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Изготовление скворечников.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 и беседы с детьми.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Наблюдение за птицами на участке детского сада.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Работа в дневниках наблюдений.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Отгадывание загадок.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42852" y="285720"/>
            <a:ext cx="6500858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ПТИЦЫ ВЕСНОЙ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(обобщающая беседа о птицах (скворец, утка)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расширению и обогащению представлений детей о птицах в весенний период (прилет птиц, гнездование, выведение птенцов, забота о них, помощь человека); развитию умения использовать модель в качестве плана для рассказа, умение сравнивать скворца с другими птицами; развивать любознательность, желание помогать и заботиться о живых существах.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«Кто такие первые весенние вестники».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Отгадайте загадку.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Мы в скворечнике живем,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Песни звонкие поем.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(Скворцы.)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Выставляется картинка.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Ранняя весна. Пригревает солнышко, на пригорках и склонах оврагов уже появляются первые проталины. По обочинам дорог бегут, ослепительно сверкая на солнце, ручейки. В это время из далеких заморских стран возвращаются в родные края вестники весны – скворцы. Прилетев домой, скворцы садятся на деревья и весело поют. Они хорошо подражают другим птицам.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Ребенок рассказывает стихотворение «Скворцы»: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Прилетели скворцы –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Молодой весны гонцы,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Червяков они клюют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 поют, поют, поют!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С о с т а в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у с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г о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с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я  скворца.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по картинке описывают скворца. (Крупная, красивая птица с блестящим черным оперением, у скворца прямой длинный клюв, который помогает добывать из земли червяков.)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Отгадайте загадку.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Между веток новый дом,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Нету двери в доме том,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Только круглое окошко,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 пролезет даже кошка.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(Скворечник.)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показывает детям скворечник, они его рассматривают.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можно увидеть в скворечнике?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(Яйца, скворчат.)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я «Скворцы кормят скворчат».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90" y="428596"/>
            <a:ext cx="642942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4. Р а с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м а т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 и  о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с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 по картинке утят.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Воспитатель показывает картинку, на которой изображены утки с утятами.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Кто это? Что они делают? Вы знаете, где утки живут? Что делают в воде?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(Плавают, ныряют…)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5. И г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я -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у к о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ж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 «Уточки плавают и зовут своих утят».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6. И г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  «Назови птиц, которые прилетели».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Дети стоят по кругу, воспитатель бросает мяч кому-либо из детей. Поймавший мяч должен назвать птиц, вернувшихся весной из теплых краев. Ребенок, не давший ответа, выбывает из игры.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7. И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г о т о в л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е   с к в о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ч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к о в  из бумаги.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Изготовление скворечников.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 и беседы с детьми.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Наблюдение за птицами на участке детского сада.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Работа в дневниках наблюдений.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Отгадывание загадок.</a:t>
            </a:r>
            <a:endParaRPr lang="ru-RU" sz="14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214290" y="285720"/>
            <a:ext cx="642942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ПОСАДИМ ЛУК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 с элементами труда)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развивать знания детей о строении луковицы, об условиях, необходимых для роста растения; трудовые навыки детей, умение ставить перед собой цель, подготавливать инструменты, рабочее место и убирать за собой; воспитывать желание добиваться результата, участвовать в общем деле, внося свой вклад.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«Что за растение – лук?».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Отгадайте загадки.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1) Сидит дед, во сто шуб одет,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Кто его раздевает, тот слезы проливает. 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Лук.)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2) Сидит бабка на грядках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Вся в заплатках;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Кто заплатку оторвет,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Тот заплачет и уйдет.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(Лук.)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И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а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к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рассматривают лук, ведут обследовательские действия и комментируют их, описывая цвет, форму, пользу для человека, место, где растет лук.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предлагает вырастить зеленый лук у себя в группе.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П о с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а  л у к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90" y="214282"/>
            <a:ext cx="6429420" cy="849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КУДА ИСЧЕЗАЮТ НАСЕКОМЫЕ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формированию общих представлений о насекомых (тело состоит из трех основных частей – голова, брюшко, имеют шесть ног); развитию представлений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приспосабливаемости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насекомых к сезонным изменениям; развитию познавательного интереса к природе, уметь видеть и радоваться красоте всего живущего на земле; учить детей проявлять заботу о насекомых, защищать их.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Прилетает воробушек и предлагает детям послушать необычную историю.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Воробушек. Недавно я летал над лугом, над полянкой в лесу и встретил удивительные существа – у них 6 ног, голова с усиками, грудь и брюшко. Они такие красивые: одни были коричневые, другие рыжеватые, а третьи почернее; их было так много, что я их не успел сосчитать. Эти необычные букашки таскали какие-то соломинки, траву к себе на гору. Некоторые были с крыльями: такие разноцветные, красивые, и все садились на цветы. Я залюбовался, стоя возле цветка, вдруг как зажужжит что-то над головой – и шасть в цветок. Я так испугался, отскочил. Вдруг как прыгнет что-то зеленое из-под ног, и в траву, а на травинке ползает красненькое, маленькое, с черными пятнышками. Я хотел его взять, но тут опять что-то загудело над ухом и как укусит за лапку – я так испугался и улетел. Это были не иначе как дикие звери. Я успел их сфотографировать и принес вам фотографии. Это произошло со мной летом. Сейчас я еще раз хотел их посмотреть, но никого не нашел.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рассматривают картинки, называют, кто это, наблюдают, куда спрятались насекомые, рисуют понравившееся насекомое и дарят воробью.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Наблюдение за насекомыми на участке детского сада (лето, ранняя осень).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Имитация движений насекомых с заучиванием четверостиший: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Стрекозы-красавицы,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Мы вас не тронем,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Летайте, летайте,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Мы вас не обидим.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Бабочки летают над цветочками на лугу,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Крылышками машут, радуют детей.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Пчелки, пчелки, вы летайте,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Мед для деток собирайте. И др.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Чтение художественной литературы.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142852" y="285720"/>
            <a:ext cx="650085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НАСЕКОМЫЕ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(обобщающая беседа о насекомых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(жуки, бабочки, муравьи, комары)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расширению и обобщению представлений детей о насекомых (внешний вид, повадки, простейшая связь с животным и растительным миром, польза, отношение человека к насекомым); развивать умения использовать модель в качестве плана для рассказывания, любознательность.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группу к детям прилетает жук.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Жук.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Жу-жу-жу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Приглашаю вас к себе в гости на весеннюю полянку.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Ребята, хотите отдохнуть на полянке?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группе оформляется полянка-картинка: цветы, трава, насекомые.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Р а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-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с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картинки.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рассматривают картинку и отвечают на вопросы.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Кого увидели на полянке, в траве, на цветах?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кто выглядит?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Что делает? Расскажите о их повадках (имитация движений и звукоподражание).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«Бабочки и цветы».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Дети-бабочки летают вокруг детей-цветов, любуются ими, нюхают, собирают нектар.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г о т о в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 тюльпанов из бумаги.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Наблюдение на участке за появлением насекомых.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Работа в дневнике наблюдений.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иллюстраций и беседы с детьми.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14290" y="285720"/>
            <a:ext cx="6500858" cy="806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БУДЬ ЗДОРОВ И ВЕСЕЛ, ХОМЯК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(наблюдение за хомяком с элементами труда)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а: способствовать возникновению у детей желания ухаживать за хомячком; освоению детьми представлений о способах ухода за хомяком: сколько корма давать хомяку, нужно ли убирать остатки корма из «кладовки», как мыть кормушку, поилку, как менять подстилку, не пугая хомячка, аккуратно беря его в руки, делая «лодочку»; расширению представлений о повадках хомячка (прячет за щеки, делает запасы, днем спит больше, чем ночью, зарывшись в подстилку), его потребностях (чтоб хомяк не болел, хорошо себя чувствовал, ему нужны теплый дом, пища, чистота и доброе отношение людей); установлению детьми связей между внешним строением и особенностями поведения хомячка, между повадками и способами ухода за ним.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Наблюдение за хомячком в экологической комнате или в группе.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Чтение художественной и популярной литературы о хомяках.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в группу приносит хомячка, предлагает понаблюдать за ним и узнать, что ему нужно для хорошего самочувствия. Дети наблюдают за хомячком и обсуждают, как он себя ведет, что делает.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 думаете, что ему нужно, чтобы он чувствовал себя хорошо?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Зачем нужно ухаживать за хомячком?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П о и с к о в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я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с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«Что любит хомячок?».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предлагает ребятам рассмотреть различную пищу. В процессе беседы и наблюдения за хомячком выясняют, что любит есть хомячок, сколько корма ему нужно, как часто его следует кормить.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Обратите внимание, как он ест, куда спрятал часть пищи.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Хомячок – запасливый зверек, он прячет пищу в защечные мешочки, а затем относит в 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кладовочку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». Не нужно разорять запасы хомячка.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я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с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т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определяют путем обследования места обитания хомячка, нужно ли убирать клетку, как правильно выполнять уборку, чистку клетки. Дети помогают воспитателю убрать клетку.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«Что любит хомячок?».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сидят по кругу и передают друг другу мяч. Получивший мяч, должен назвать любимое лакомство или повадку хомячка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214290" y="218480"/>
            <a:ext cx="6429420" cy="849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ЦВЕТУЩИЕ ДЕРЕВЬЯ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 о яблони, вишни, сирени)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ознакомлению детей с особенностями весеннего состояния плодовых деревьев (внешний вид в весенний период – почки, листья, цветы, основные потребности, части растений); формированию умения устанавливать простейшие связи: изменение условий в окружающей среде (солнечный свет, тепло, влага) приводит к изменению состояния растений (рост, цветение); развивать умения различать деревья по листьям, цветам; воспитывать интерес к растениям, бережное отношение и заботу.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Какое сейчас время года?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можно узнать, что на дворе весна?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Какая сегодня погода?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Р а б о т а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   к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а 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1) Воспитатель показывает детям картинку «Сад ранней весной». Дети вспоминают, каким был сад ранней весной.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(Лежал снег, деревья стояли голые, не слышно пение птиц…)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Затем воспитатель выставляет другую картинку – «Цветущий сад». Дети определяют, что изменилось. Сравнивают.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(Зазеленела трава, цветы расцвели, птицы поют, летают бабочки, жуки, зацвели деревья…)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Почему это произошло? Какую пользу приносит сад людям?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2) Дети рассматривают картинки с изображением яблони, вспоминают стихотворение «Яблонька».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3) Затем рассматривают картинки с изображением вишни и сирени.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«От какого дерева цветок».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  к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Кто летает над цветами? Что они делают?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(Собирают нектар.)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я «Собери нектар».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делятся на цветов и насекомых (надевают шапочки).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Наблюдение за деревьями на участке детского сада.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Заучивание стихов, чтение познавательной литературы.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Стихотворение «Яблонька» И.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Токмаковой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Маленькая яблонька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 меня в саду,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Белая-пребелая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Вся стоит в цвету.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Я надела платьице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 белою каймой.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Маленькая яблонька,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Подружись со мной!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14290" y="285720"/>
            <a:ext cx="642942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СОВЕТЫ АЙБОЛИТА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(обобщающая беседа)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воспитанию у детей бережного отношения к своему здоровью; формированию представления о том, что в весеннее время особенно полезны витаминная пища (зеленый лук и др.) и солнце; развивать у детей умения заботиться о своем здоровье; воспитывать чувства заботы о больном товарище.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 детям в группу приходит Доктор Айболит и интересуется здоровьем детей, как они себя чувствуют. Рассказывает, что весной особенно нужно беречь свое здоровье, организм ослабленный после зимы: не хватало витаминов, солнца… Предлагает посмотреть в окно и сказать, какая сегодня погода.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«Порадуйся солнышку».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подставляют солнышку ладошки, лицо, улыбаются…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П о с т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к а  и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а: нужны ли детям витамины?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Доктор Айболит спрашивает детей, принимают ли они в пищу какие-нибудь витамины. Дети показывают выращенный ими зеленый лук, рассказывают по дневникам наблюдений, как вырос.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А что нужно, чтобы лук вырос такой зеленый и красивый?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(Рассказ детей.)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Д о к т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б о л и т  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е т с детьми в игру «Что полезно для здоровья, что вредно».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(Связь с сезоном: одежда, пища, поведение детей, закаливающие мероприятия.)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5. Д е т и   у г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щ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  Доктора Айболита зеленым луком.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Посадка и выращивание зеленого лука.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Работа в дневнике наблюдений (зарисовка стадий роста лука).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Беседы с детьми о витаминной пище.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214290" y="285720"/>
            <a:ext cx="642942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ВЕСНА-КРАСНА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(обобщающая беседа)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формированию обобщенных представлений о весне, как времени года, ее погодных явлениях, основных признаках; формированию представлений о деятельности человека в весенний период; развитию умения сопоставлять связь сезона с одеждой человека; развивать познавательный интерес, эмоционально-положительное отношение к окружающей нас природе.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«Кто больше назовет признаков весны?».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 кругу детям передается веточка.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К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к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  о весне.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  «Как я оденусь весной?».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Задание. Выбрать из предлагаемого комплекта нужные картинки и объяснить свой выбор.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4.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Какие у людей весенние работы в саду, в поле, в огороде?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делятся на три группы, каждая выбирает себе одну из схем: сад, поле, огород. Потом отбирают к своей схеме картинки, на которых изображен человек, работающий в весенний период, рассказывают о сезонном труде.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Почему остались картинки на столе?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Наблюдение на участке детского сада за живой и неживой природой.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Ведение дневника наблюдений.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Опыты с водой, песком, ветром и др.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Рассматривание репродукций художников о весне.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Заучивание стихов и чтение познавательной литературы.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Беседы с детьми о весне.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90" y="285720"/>
            <a:ext cx="6429420" cy="806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КТО ТАКАЯ РЫБКА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(наблюдение)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ч и: способствовать освоению детьми представлений о рыбке: особенностях ее внешнего вида (плавники – красивые, длинные, свисающие, туловище округлое, вытянутое, приплюснутое с боков) и поведения (плавают медленно, в разных направлениях); развитию деятельности наблюдения: выделять признаки внешнего вида, пользоваться моделью при рассмотрении рыбки, отражать результаты наблюдений в точном слове; накоплению эмоционально-положительного отношения к рыбке, радоваться при наблюдении за рыбкой, любоваться ее красотой; стремиться сохранять ее живой и здоровой.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 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группу к детям приходит Мишка и приносит детям банку с золотой рыбкой.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Мишка. Ко мне в гости приходил зайчик и принес мне в подарок это замечательное животное. Но я не знаю, как за ним ухаживать, чем кормить. Вот решил придти к вам в детский сад, чтобы вы мне помогли.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   в о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т а т е л я   с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е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м 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 ы: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 вы ребята думаете, это животное?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Кто это?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 чувствует себя рыбка?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Где живет?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(В воде.)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Какая вода?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(Прозрачная, чистая.)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Что помогает рыбке плавать?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Сколько плавников у рыбки?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Давайте посчитаем все вместе.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Какое тело?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Чем покрыто тело рыбки?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Какая чешуя?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3.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я «Мы рыбки».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Детям предлагается взять лоскуты тонкой ткани и имитировать движение плавников.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 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е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 т в и 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Воспитатель показывает детям корм. Дети рассматривают, беседуют. Мишка предлагает детям покормить рыбку, а то она уже два дня не ела. Дети бросают рыбке корм и наблюдают, как она захватывает его ртом. Обсуждают увиденное.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5. С о с т а в л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е описательного рассказа «Рыбка» по схеме «Рыбы»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90" y="214282"/>
            <a:ext cx="6429420" cy="849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КОМУ НУЖНА ВОДА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(проблемно-этическая беседа)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ч и: способствовать развитию представлений о воде, где есть вода в природе; понимания ценности и значимости воды в жизни всего живого; необходимости беречь водопроводную воду;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порассуждать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 детьми над проблемой, почему так мало чистой воды остается на земле.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 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 м о м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группу приходит кукла Маша, вся испачканная.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2. Б е с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«Что нужно для чистоты».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 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Что нужно сделать, чтобы кукла опять была чистой?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(Умыть, искупать).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Чем? Где взять воду?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(Дети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моют куклу.)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3. Р а б о т а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  к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т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к е -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е м 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Кукла. Спасибо вам, ребята, я теперь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грязнуля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а снова чистюля. А вода только в кране бывает?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Дети рассматривают картинку-схему и рассказывают, где в природе бывает вода, кто где ее видел. (На картинке изображены река, море и другие водоемы.)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Кукла. Я когда шла к вам в детский сад, то видела лужу, а когда буду идти назад, то попью воды из нее и еще раз искупаюсь.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Воспитатель. Дети, правильно ли поступит кукла?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Дети решают ситуацию.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4. И 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«Кому нужна вода».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Кукла загрустила. Дети жалеют е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Дети. Что случилось с тобой, кукла?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Кукла.У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меня есть подружка, вот мы с ней поспорили, а я так и не знаю, кто из нас прав. Я считаю, что вода нужна только человеку, а подружка считает, что и растениям, и животным.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Воспитатель предлагает поиграть в игру «Кому нужна вода».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с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е. На листе бумаги круг с изображением воды, от него нарисованы стрелки. На каждого ребенка подготовлен конверт с картинками-схемами (например – стул, дерево), нужно выбрать нужную и прикрепить к стрелке.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Дети рассматривают картину и объясняют, кому нужна вода и для чего.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Рассматривание иллюстраций о воде.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Отгадывание загадок по теме.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– Проведение опытов с водой (вкус, запах).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2852" y="214282"/>
            <a:ext cx="6572296" cy="837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КАК ПОМОЧЬ РАСТЕНИЮ 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(наблюдение за комнатным растением и труд в уголке природы)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развитию у детей представлений об основных потребностях растений (свет, тепло, влага); появлению стремления пожалеть растение, действенно ему помочь; развитию умения поливать растения, используя при этом модель трудового процесса; применению знаний о растении как живом существе (растению для жизни нужна вода); установлению связи между состоянием растения и его потребностью во влаге; учить трудовым навыкам по уходу за комнатными растениями.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И г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с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  м о м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т.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группу к детям приходит грустный </a:t>
            </a:r>
            <a:r>
              <a:rPr kumimoji="0" 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У него в руках комнатное растение, которое завяло.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Мое растение было такое красивое, как на картинке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(показывает картинку)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а теперь вот заболело, и мне его очень жалко.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Дети, а вам жалко растение? Какие ласковые слова мы ему можем сказать?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спрашивают у </a:t>
            </a:r>
            <a:r>
              <a:rPr kumimoji="0" 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Карлсона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где у него находилось растение, как он за ним ухаживал.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На крыше, под ведром…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И с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л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в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 «Что нужно растению».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Что, ребята,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не так делал? Давайте поможем ему.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находят и выставляют 3 схемы: свет, вода, тепло. 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 схемам рассказывают, зачем растению каждый из этих компонентов.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Как себя должно чувствовать растение? Каким должно быть?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Выставляет схему и рисунки со стадиями роста растения, с изображением ухода за ним человека.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Воспитатель. А какое сейчас растение?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Находят и выставляют схему цветущего растения.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Б е с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«Как нужно поливать?».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приносит пустую лейку, дети обследуют, делают вывод, что нужна лейка с водой, выставляют схему.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А я знаю, как нужно поливать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(все делает неправильно)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находят схему трудовых действий(полив).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Воспитатель предлагает детям найти в группе растения, нуждающиеся в поливе, и полить их.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поливают растение в соответствии с действиями по схеме.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Карлсон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благодарит детей за урок ухода за растениями и предлагает поиграть вместе с ним.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Наблюдения за растениями в уголке природы (внешний вид, строение).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Анализ схемы «Растения».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Серия опытов на выявление потребностей растений во влаге, свете, тепле.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Работа в дневнике наблюдений.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Наблюдение за трудом воспитателя по поливу растений (знакомство с моделью трудового процесса по схеме «Полив растения»).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4290" y="214282"/>
            <a:ext cx="6429420" cy="84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ДЕРЕВЬЯ И КУСТАРНИКИ НА УЧАСТКЕ ДЕСТКОГО САДА </a:t>
            </a:r>
            <a:b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(беседа)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ч и: способствовать формированию представлений детей о деревьях и кустарниках, сезонных изменениях; развитию у детей умения обобщать по существенным признакам, используя схему-модель; воспитанию интереса к растениям, желания узнавать, как они себя чувствуют, и помогать соответствующим образом; прививать бережное и чуткое отношение к растительному миру природы.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Ход занятия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 С 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и  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ш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е  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б л е м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 с и т у 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гости к ребятам приходит Кролик, грустный, и просит помощи у детей. Рассказывает, что ему пришло письмо от Пятачка, который пригласил его в гости и прислал план, как к нему добраться. Но он не может разобраться, потому что на плане нарисованы одни кирпичи какие-то и короны.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(Показывает план.)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рассматривают план и рассказывают: то, что похоже на кирпич, – это схема дерева, а «корона» – это схема куста.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Кролик спрашивает: «Как вы их различаете деревья и кусты?»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показывают картинки и рассказывают об отличительных особенностях: деревья – высокие, у них один ствол, покрытый корой; кусты – низкие, имеют несколько стволов.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2. И г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«Выбери правильно».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 схеме дерева раскладываются картинки с изображением деревьев, а к схеме куста – картинки с изображением кустов. Кролик, желая помочь детям, ошибается. Дети самостоятельно подбирают нужные картинки и доказывают правильность своего выбора Кролику.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3. Б е с 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 «Какие растения есть на участке детского сада».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 ы: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Какие кусты и деревья есть на участке нашего детского сада?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рассказывают и показывают картинки.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Вы, наверное, ломаете себе ветки в букеты?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(Нет.)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 почему?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– Как вы ухаживаете за растениями на участке?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Кролик. Что это у вас в группе за цветы такие красивые, разного цвета?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(Осенние листья в уголке природы.)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отвечают, что это листья, рассказывают, с каких они деревьев и кустов.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 л и к   ч и т а е т стихотворение о листьях: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Листики кружатся,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Падают в лужицы,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Ветки гнутся и шуршат,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Тихо шепчут: «Листопад!».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Листопад, листопад,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Засыпает старый сад!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Листья, словно бабочки,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Кружатся, порхают,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 крыльцо, и лавочку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Листья засыпают.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Листопад, листопад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Засыпает старый сад!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90" y="285720"/>
            <a:ext cx="642942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5. И г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- и м и т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я «Мы – листики осенние».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Кролик предлагает детям поиграть в игру-имитацию «Мы – осенние листочки». Дети берут в руки листочки и имитируют листопад в тихую и ветреную погоду.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С л о в а   к   и г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е: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Мы – листочки, листочки,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Мы – осенние листочки.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Мы на веточках сидим,   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(Дети стоят с листочками в кругу.)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Ветер дунул – полетели. 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(Дети разбегаются.)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Мы летали, мы летали,   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(Дети бегают, помахивая листочками, 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                                            приседают.)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А потом летать устали!   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(Дети приседают на корточки, помахивая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                                           листиками над головой.)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Престал дуть ветерок –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Мы присели все в кружок.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Ветер снова вдруг подул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(Дети снова разбегаются, помахивая 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                                            листиками.)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И листочки быстро сдул.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Все листочки полетели    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(Дети подбрасывают листочки вверх и 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И на землю тихо сели.      </a:t>
            </a:r>
            <a:r>
              <a:rPr lang="ru-RU" sz="1400" i="1" dirty="0" smtClean="0">
                <a:latin typeface="+mj-lt"/>
                <a:ea typeface="Times New Roman" pitchFamily="18" charset="0"/>
                <a:cs typeface="Times New Roman" pitchFamily="18" charset="0"/>
              </a:rPr>
              <a:t>следят, куда они упадут.)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6. И г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«С какого дерева листок».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Дети делятся на две группы – одни деревья, другие листья. По сигналу дети-листья бегут к своим деревьям.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П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е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в а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ь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я   </a:t>
            </a:r>
            <a:r>
              <a:rPr lang="ru-RU" sz="1400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 а б о т 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Наблюдение за осенними кустами и деревьями на участке детского сада.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Игры «С какого дерева детки?», «Собирайтесь вокруг березы (рябины, вязы и др.)» и т. п.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Сбор листьев для гербария.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Придумывание схематического изображения для деревьев и кустов.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Труд на участке детского сада.</a:t>
            </a:r>
            <a:endParaRPr lang="ru-RU" sz="1400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+mj-lt"/>
                <a:ea typeface="Times New Roman" pitchFamily="18" charset="0"/>
                <a:cs typeface="Times New Roman" pitchFamily="18" charset="0"/>
              </a:rPr>
              <a:t>– Работа в дневнике наблюдения по теме «Береза».</a:t>
            </a:r>
            <a:endParaRPr lang="ru-RU" sz="14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C0000"/>
      </a:hlink>
      <a:folHlink>
        <a:srgbClr val="974806"/>
      </a:folHlink>
    </a:clrScheme>
    <a:fontScheme name="Другая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</TotalTime>
  <Words>508</Words>
  <Application>Microsoft Office PowerPoint</Application>
  <PresentationFormat>Экран (4:3)</PresentationFormat>
  <Paragraphs>965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Тема Office</vt:lpstr>
      <vt:lpstr>МКДОУ АГО «Ачитский детский сад «Улыбка» - филиал «Верх – Тисинский детский сад «Солнышко»     СБОРНИК ЗАНЯТИЙ ПО ЭКОЛОГИИ В СРЕДНЕЙ ГРУППЕ  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для всех</cp:lastModifiedBy>
  <cp:revision>21</cp:revision>
  <dcterms:created xsi:type="dcterms:W3CDTF">2014-08-08T16:01:14Z</dcterms:created>
  <dcterms:modified xsi:type="dcterms:W3CDTF">2016-10-25T17:21:22Z</dcterms:modified>
</cp:coreProperties>
</file>