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82" r:id="rId4"/>
    <p:sldId id="267" r:id="rId5"/>
    <p:sldId id="268" r:id="rId6"/>
    <p:sldId id="270" r:id="rId7"/>
    <p:sldId id="273" r:id="rId8"/>
    <p:sldId id="272" r:id="rId9"/>
    <p:sldId id="275" r:id="rId10"/>
    <p:sldId id="274" r:id="rId11"/>
    <p:sldId id="276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736"/>
            <a:ext cx="69294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Экологического содержания 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хорошо, и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что такое плохо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Составитель-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Искорцева Наталья Александровна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ipart.coolclips.com/480/vectors/tf05156/CoolClips_vc00746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3"/>
            <a:ext cx="4929222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omps.canstockphoto.com/can-stock-photo_csp43981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28858" y="571480"/>
            <a:ext cx="435771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tic8.depositphotos.com/1526816/1011/v/950/depositphotos_10115478-stock-illustration-butterfly-catch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500066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humbs.dreamstime.com/x/picking-apples-2793449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35785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iparts.co/cliparts/dT9/zrG/dT9zrG8T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3578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0034" y="714356"/>
            <a:ext cx="82153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уточнить представления детей об эколог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ически правильном поведении.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сюжетные картинки : дети сажают деревья, поливают цветы; дети ломают ветки деревьев, рвут цветы; дети делают скворечник; дети разрушают птичье гнездо; мальчик стреляет в птиц из рогатки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показывает картинку. Дети рассказывают, что на ней изображено, затем по просьбе воспитателя оценивают действия персонажей.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eviews.123rf.com/images/kralen/kralen1410/kralen141000001/32765800-Boy-with-slingshot-vector-image-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57203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32b/0005816a-b047c646/hello_html_5a737aec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61436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9fbd55411f366be58ed9a53c8fb343c9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avix.ru/i/8/c/c/ab4c5f0533f3a453b548986f278f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72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2.depositphotos.com/4356917/6429/v/950/depositphotos_64295451-stock-illustration-boy-climbing-on-a-tre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1"/>
            <a:ext cx="5072098" cy="657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c23fd7115c7103463637bd6ff95a2c5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50072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reempics.com/img/picture/Apr/16/4c9f3a44bd1fedd9a1de3a39f1519dad/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"/>
            <a:ext cx="54292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87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 Искорцева</dc:creator>
  <cp:lastModifiedBy>Дмитрий</cp:lastModifiedBy>
  <cp:revision>19</cp:revision>
  <dcterms:created xsi:type="dcterms:W3CDTF">2012-01-15T01:01:37Z</dcterms:created>
  <dcterms:modified xsi:type="dcterms:W3CDTF">2017-11-28T18:14:21Z</dcterms:modified>
</cp:coreProperties>
</file>