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93" r:id="rId5"/>
    <p:sldId id="295" r:id="rId6"/>
    <p:sldId id="296" r:id="rId7"/>
    <p:sldId id="299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34" y="71435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71612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Экологического содержания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 природу</a:t>
            </a:r>
            <a:r>
              <a:rPr lang="ru-RU" sz="40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en-US" sz="4000" b="1" dirty="0" smtClean="0">
              <a:solidFill>
                <a:srgbClr val="00B0F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92906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Составитель-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Искорцева Наталья Александровна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85786" y="857231"/>
            <a:ext cx="785818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знания об охране объектов природы.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Ход игры.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столе или наборном полотне картинки, изображающие растения, птиц, зверей, человека, солнца, воды и т.д. Воспитатель убирает одну из картинок, и дети должны рассказать, что произойдёт с оставшимися живыми объектами, если на Земле не будет спрятанного объекта.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Например: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убирает птицу – что будет с остальными животными, с человеком, с растениями и т.д.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детей подготовительной группы.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/>
              <a:t> 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 rot="16200000">
            <a:off x="-586232" y="807379"/>
            <a:ext cx="671514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Экологического содержания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«Береги природу»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Закреплять знания об охране объектов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 столе или наборном полотне картинки, изображающие растения, птиц, зверей, человека, солнца, воды и т.д. Воспитатель убирает одну из картинок, и дети должны рассказать, что произойдёт с оставшимися живыми объектами, если на Земле не будет спрятанного объекта.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убирает птицу – что будет с остальными животными, с человеком, с растениями и т.д.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детей подготовительной группы.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Составитель-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Искорцева Наталья Александровна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static7.depositphotos.com/1019887/720/v/950/depositphotos_7208940-stock-illustration-backgrou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857628" y="1571628"/>
            <a:ext cx="6858000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405100"/>
                <a:gridCol w="431033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www.colourbox.com/preview/3579451-green-cartoon-tr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500096" y="1214420"/>
            <a:ext cx="5786478" cy="4357722"/>
          </a:xfrm>
          <a:prstGeom prst="rect">
            <a:avLst/>
          </a:prstGeom>
          <a:noFill/>
        </p:spPr>
      </p:pic>
      <p:pic>
        <p:nvPicPr>
          <p:cNvPr id="6" name="Picture 6" descr="http://detsad-kitty.ru/uploads/posts/2014-07/1404209506_bezimen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64777" y="1178703"/>
            <a:ext cx="564360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405100"/>
                <a:gridCol w="431033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arhivurokov.ru/videouroki/f/c/c/fccff43298fae38ae32b9dc9c4375032147c13fb/vriednyie-privychki-i-ikh-profilaktik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4429156" cy="4714908"/>
          </a:xfrm>
          <a:prstGeom prst="rect">
            <a:avLst/>
          </a:prstGeom>
          <a:noFill/>
        </p:spPr>
      </p:pic>
      <p:pic>
        <p:nvPicPr>
          <p:cNvPr id="5" name="Рисунок 4" descr="http://dkcoin8.com/images/hd-blue-water-clipart-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07589" y="1321579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405100"/>
                <a:gridCol w="431033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g-fotki.yandex.ru/get/5633/105278743.18d/0_cda98_f378be6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86125" y="1143001"/>
            <a:ext cx="6857998" cy="4572000"/>
          </a:xfrm>
          <a:prstGeom prst="rect">
            <a:avLst/>
          </a:prstGeom>
          <a:noFill/>
        </p:spPr>
      </p:pic>
      <p:pic>
        <p:nvPicPr>
          <p:cNvPr id="5" name="Picture 2" descr="http://www.playcast.ru/uploads/2017/01/03/211427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143000" y="1142997"/>
            <a:ext cx="6858001" cy="45720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405100"/>
                <a:gridCol w="431033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playcast.ru/uploads/2017/03/30/221632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571536" y="1357298"/>
            <a:ext cx="6000792" cy="4286280"/>
          </a:xfrm>
          <a:prstGeom prst="rect">
            <a:avLst/>
          </a:prstGeom>
          <a:noFill/>
        </p:spPr>
      </p:pic>
      <p:pic>
        <p:nvPicPr>
          <p:cNvPr id="5" name="Picture 2" descr="https://previews.123rf.com/images/iimages/iimages1310/iimages131000879/22894533-Illustration-of-a-big-happy-family-on-a-white-background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43304" y="1428737"/>
            <a:ext cx="6143666" cy="40005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405100"/>
                <a:gridCol w="4310336"/>
              </a:tblGrid>
              <a:tr h="642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st.depositphotos.com/1634428/1382/v/950/depositphotos_13827257-stock-illustration-set-of-forest-ani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64379" y="1250141"/>
            <a:ext cx="5786478" cy="4286280"/>
          </a:xfrm>
          <a:prstGeom prst="rect">
            <a:avLst/>
          </a:prstGeom>
          <a:noFill/>
        </p:spPr>
      </p:pic>
      <p:pic>
        <p:nvPicPr>
          <p:cNvPr id="5" name="Picture 2" descr="https://st.depositphotos.com/1793489/3634/v/950/depositphotos_36347567-stock-illustration-pets-living-on-a-f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714744" y="1357298"/>
            <a:ext cx="614366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 Искорцева</dc:creator>
  <cp:lastModifiedBy>Дмитрий</cp:lastModifiedBy>
  <cp:revision>51</cp:revision>
  <dcterms:created xsi:type="dcterms:W3CDTF">2012-01-15T01:01:37Z</dcterms:created>
  <dcterms:modified xsi:type="dcterms:W3CDTF">2018-01-08T06:10:24Z</dcterms:modified>
</cp:coreProperties>
</file>