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Saljut.Sbornik.muljtfiljmov.1972.XviD.DVDRip.Katjuwkaaa.av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0960" cy="24482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ФОТООТЧЕТ ПО ПРОЕКТУ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посвященному 72-й годовщине Победы в Великой Отечественной войне 1941 – 1945 годов и Дню памяти и скорби – дню начала Великой Отечественной войны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005064"/>
            <a:ext cx="4104456" cy="165618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Воспитатель: Константинова Ю.Н.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Руководитель: Жукова М.Н.</a:t>
            </a:r>
          </a:p>
          <a:p>
            <a:pPr>
              <a:spcBef>
                <a:spcPts val="0"/>
              </a:spcBef>
            </a:pPr>
            <a:r>
              <a:rPr lang="ru-RU" sz="2000" dirty="0" err="1" smtClean="0">
                <a:solidFill>
                  <a:srgbClr val="FF0000"/>
                </a:solidFill>
                <a:latin typeface="Segoe Print" pitchFamily="2" charset="0"/>
              </a:rPr>
              <a:t>Заринский</a:t>
            </a: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 детский сад «Березка»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п. Заря</a:t>
            </a:r>
            <a:endParaRPr lang="ru-RU" sz="20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 ДОУ АГО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Ачитский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«Улыбка» филиал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Заринский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«Березка»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6488668"/>
            <a:ext cx="1508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п. Заря 2017г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0212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Дети совместно с родителями и педагогами участвовали в митинге и праздничном концерте посвященном 72-й годовщине Великой Победы </a:t>
            </a:r>
          </a:p>
        </p:txBody>
      </p:sp>
      <p:pic>
        <p:nvPicPr>
          <p:cNvPr id="2050" name="Picture 2" descr="E:\ДОЛГОСРОЧНЫЙ ПРОЕКТ\ВОВ ФОТО\IMG_2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ДОЛГОСРОЧНЫЙ ПРОЕКТ\ВОВ ФОТО\IMG_2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3803915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ДОЛГОСРОЧНЫЙ ПРОЕКТ\ВОВ ФОТО\IMG_2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429000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ДОЛГОСРОЧНЫЙ ПРОЕКТ\ВОВ ФОТО\IMG_29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3528392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0526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Была организована </a:t>
            </a:r>
            <a:r>
              <a:rPr lang="ru-RU" dirty="0" err="1" smtClean="0">
                <a:solidFill>
                  <a:srgbClr val="FF0000"/>
                </a:solidFill>
                <a:latin typeface="Segoe Print" pitchFamily="2" charset="0"/>
              </a:rPr>
              <a:t>фотосессия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, а затем фотовыставка «У Победы наши лица». Ребята и сейчас с удовольствием рассматривают свои фотографии.</a:t>
            </a:r>
          </a:p>
        </p:txBody>
      </p:sp>
      <p:pic>
        <p:nvPicPr>
          <p:cNvPr id="4099" name="Picture 3" descr="C:\Users\Юлия.Юлия-ПК\Desktop\ФОТО ВОВ\IMG_20170627_135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720747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9492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Вместе с ребятами и педагогами изготовили панораму «Танковый бой». Было очень интересно и детям, и педагогам.</a:t>
            </a:r>
          </a:p>
        </p:txBody>
      </p:sp>
      <p:pic>
        <p:nvPicPr>
          <p:cNvPr id="5122" name="Picture 2" descr="C:\Users\Юлия.Юлия-ПК\Desktop\ФОТО ВОВ\IMG_20170619_135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Юлия.Юлия-ПК\Desktop\ФОТО ВОВ\IMG_20170620_135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Юлия.Юлия-ПК\Desktop\ФОТО ВОВ\IMG_20170619_135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92696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Юлия.Юлия-ПК\Desktop\ФОТО ВОВ\IMG_20170627_14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996952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6612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Провела мастер-класс для педагогов по изготовлению тюльпанов из пластиковых ложек. Участвовали не только педагоги, но и младшие воспитатели, заведующая и даже наш медработник.</a:t>
            </a:r>
          </a:p>
        </p:txBody>
      </p:sp>
      <p:pic>
        <p:nvPicPr>
          <p:cNvPr id="6146" name="Picture 2" descr="C:\Users\9602~1.-\AppData\Local\Temp\Rar$DIa0.995\IMG_2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3635896" cy="242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9602~1.-\AppData\Local\Temp\Rar$DIa1.488\IMG_2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3491880" cy="232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9602~1.-\AppData\Local\Temp\Rar$DIa0.420\IMG_2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80928"/>
            <a:ext cx="3635896" cy="242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9602~1.-\AppData\Local\Temp\Rar$DIa0.769\IMG_24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924944"/>
            <a:ext cx="3779912" cy="251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9602~1.-\AppData\Local\Temp\Rar$DIa0.521\IMG_2475.JPG"/>
          <p:cNvPicPr>
            <a:picLocks noChangeAspect="1" noChangeArrowheads="1"/>
          </p:cNvPicPr>
          <p:nvPr/>
        </p:nvPicPr>
        <p:blipFill>
          <a:blip r:embed="rId2" cstate="print"/>
          <a:srcRect l="19891" t="8288" r="16016" b="10490"/>
          <a:stretch>
            <a:fillRect/>
          </a:stretch>
        </p:blipFill>
        <p:spPr bwMode="auto">
          <a:xfrm>
            <a:off x="683568" y="620688"/>
            <a:ext cx="3672408" cy="310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9602~1.-\AppData\Local\Temp\Rar$DIa0.029\IMG_2477.JPG"/>
          <p:cNvPicPr>
            <a:picLocks noChangeAspect="1" noChangeArrowheads="1"/>
          </p:cNvPicPr>
          <p:nvPr/>
        </p:nvPicPr>
        <p:blipFill>
          <a:blip r:embed="rId3" cstate="print"/>
          <a:srcRect l="6154" r="10760"/>
          <a:stretch>
            <a:fillRect/>
          </a:stretch>
        </p:blipFill>
        <p:spPr bwMode="auto">
          <a:xfrm>
            <a:off x="4716016" y="620688"/>
            <a:ext cx="3888432" cy="3120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5589240"/>
            <a:ext cx="6816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Вот такие тюльпаны у нас получились.</a:t>
            </a:r>
            <a:endParaRPr lang="ru-RU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9602~1.-\AppData\Local\Temp\Rar$DIa0.029\IMG_2477.JPG"/>
          <p:cNvPicPr>
            <a:picLocks noChangeAspect="1" noChangeArrowheads="1"/>
          </p:cNvPicPr>
          <p:nvPr/>
        </p:nvPicPr>
        <p:blipFill>
          <a:blip r:embed="rId2" cstate="print"/>
          <a:srcRect l="6154" r="10760"/>
          <a:stretch>
            <a:fillRect/>
          </a:stretch>
        </p:blipFill>
        <p:spPr bwMode="auto">
          <a:xfrm>
            <a:off x="323528" y="1628800"/>
            <a:ext cx="3888432" cy="3120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1268760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Это ведерко с тюльпанами дети отнесли к памятнику 22 июня. В знак того, что мы и наши дети помним о героях нашей Родины.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3093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22 июня 2017 год</a:t>
            </a:r>
          </a:p>
        </p:txBody>
      </p:sp>
      <p:pic>
        <p:nvPicPr>
          <p:cNvPr id="8194" name="Picture 2" descr="E:\ДЕНЬ ПОБЕДЫ\фото\2017-07-04 11-37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E:\ДЕНЬ ПОБЕДЫ\фото\2017-07-04 11-37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24036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E:\ДЕНЬ ПОБЕДЫ\фото\2017-07-04 11-37-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3491626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E:\ДЕНЬ ПОБЕДЫ\фото\2017-07-04 11-37-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447002"/>
            <a:ext cx="3563888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В рамках нашего проекта были проведены экскурсии к памятнику нашего поселка, экскурсия в библиотеку где ребятам читали книги о ВОВ. Еще с нашими детьми мы посмотрели мультфильмы о ВОВ («Салют», «Солдатская сказка», «Василек», «Легенда о маяке» и т.д.), презентации («Дети войны», «Детям о войне», «Города герои», и т.д.)</a:t>
            </a:r>
          </a:p>
        </p:txBody>
      </p:sp>
      <p:pic>
        <p:nvPicPr>
          <p:cNvPr id="4" name="Saljut.Sbornik.muljtfiljmov.1972.XviD.DVDRip.Katjuwkaa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699740" y="1196752"/>
            <a:ext cx="5048724" cy="4018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5445224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«Салют»</a:t>
            </a:r>
            <a:endParaRPr lang="ru-RU" sz="2000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71600" y="5072896"/>
            <a:ext cx="734481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r>
              <a:rPr lang="ru-RU" sz="1400" b="1" i="1" dirty="0" smtClean="0"/>
              <a:t>Источник: </a:t>
            </a:r>
            <a:r>
              <a:rPr lang="en-US" sz="1400" i="1" dirty="0" smtClean="0">
                <a:hlinkClick r:id="rId2"/>
              </a:rPr>
              <a:t>http://elenaranko.ucoz.ru/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276872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Спасибо за внимание!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08720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АКТУАЛЬНОСТЬ ТЕМЫ: Любовь к Родине, ответственность и гордость за неё, преданность ей – все эти качества должны формироваться уже в дошкольном возрасте. Нельзя сформировать полноценную личность без уважения к истории своего Отечества. Обращение к героическому прошлому своей страны воспитывает уважение к родной земле, гордость за её народ. Важно донести до понимания детей, что именно любовь к Родине помогла нашему народу выстоять и победить в этой страшной войне. На конкретных фактах из жизни их предков необходимо прививать детям такие важные понятия, как «любовь к Отечеству», «долг перед Родиной», «ненависть к фашизму. На это и направлен проект посвященный 72-й годовщине Победы в Великой Отечественной войне. </a:t>
            </a:r>
            <a:endParaRPr lang="ru-RU" sz="2000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476672"/>
            <a:ext cx="8676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 Формирование представлений о Великой Отечественной войне на основе уже имеющихся представлений о войне; расширять знания детей о героях войны; познакомить с героической борьбой нашего народа; воспитывать в духе патриотизма и любви к Родине.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7" name="Picture 2" descr="http://74322s001.edusite.ru/images/volgog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4891" y="2492896"/>
            <a:ext cx="4875541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2492896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Планируемый результат: 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Реализация проекта способствует воспитанию у детей и взрослых чувства патриотизма, бережного отношения к истории своей страны.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1600" dirty="0" smtClean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1. Сформировать у детей понятие, что война – это трагедия и испытание для всего народа;</a:t>
            </a:r>
            <a:endParaRPr lang="ru-RU" sz="1600" dirty="0" smtClean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2. Воспитывать уважение к людям военных профессий, гордость за героическое прошлое нашей страны;</a:t>
            </a:r>
            <a:endParaRPr lang="ru-RU" sz="1600" dirty="0" smtClean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3. Познакомить с городами-героями;</a:t>
            </a:r>
            <a:endParaRPr lang="ru-RU" sz="1600" dirty="0" smtClean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4. Познакомить с детьми-героями, их самоотверженной борьбой с оккупантами;</a:t>
            </a:r>
            <a:endParaRPr lang="ru-RU" sz="1600" dirty="0" smtClean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5. Познакомить с произведениями писателей и поэтов о Великой Отечественной войне, учить понимать смысл прочитанного, отвечать на вопросы по содержанию произведения;</a:t>
            </a:r>
            <a:endParaRPr lang="ru-RU" sz="1600" dirty="0" smtClean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6. Учить выразительно читать стихи о войне;</a:t>
            </a:r>
            <a:endParaRPr lang="ru-RU" sz="1600" dirty="0" smtClean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7. Учить создавать композиции из бумаги, делать праздничные открытки ко Дню Победы.</a:t>
            </a:r>
            <a:endParaRPr lang="ru-RU" sz="1600" dirty="0" smtClean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8. Познакомить со звуками войны; с песнями времён Великой Отечественной войны.</a:t>
            </a:r>
            <a:endParaRPr lang="ru-RU" sz="1600" dirty="0" smtClean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 9. Пробуждать интерес к прошлому нашего поселка, страны;</a:t>
            </a:r>
            <a:endParaRPr lang="ru-RU" sz="1600" dirty="0" smtClean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10. Познакомить с ходом военных действий во время Великой Отечественной войны, со странами – участницами боевых действий;</a:t>
            </a:r>
            <a:endParaRPr lang="ru-RU" sz="1600" dirty="0" smtClean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11. показать мужество и героизм людей в ходе Великой Отечественной войны;</a:t>
            </a:r>
            <a:endParaRPr lang="ru-RU" sz="1600" dirty="0" smtClean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12. Учить выражать свои чувства, обогащать словарный запас;</a:t>
            </a:r>
            <a:endParaRPr lang="ru-RU" sz="1600" dirty="0" smtClean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13. Р</a:t>
            </a: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азвивать речь детей, обогащать, словарный запас, через, песни, стихотворения, монологи, диалоги о войне.</a:t>
            </a:r>
            <a:endParaRPr lang="ru-RU" sz="1600" dirty="0" smtClean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14.Формировать чувство гордости за Родину, за наш народ.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ОЛГОСРОЧНЫЙ ПРОЕКТ\ВОВ ФОТО\IMG_2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052736"/>
            <a:ext cx="3563888" cy="2672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ДОЛГОСРОЧНЫЙ ПРОЕКТ\ВОВ ФОТО\IMG_2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3672408" cy="2754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ДОЛГОСРОЧНЫЙ ПРОЕКТ\ВОВ ФОТО\IMG_2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4"/>
            <a:ext cx="3563888" cy="2672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ДОЛГОСРОЧНЫЙ ПРОЕКТ\ВОВ ФОТО\IMG_29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764704"/>
            <a:ext cx="3635896" cy="2726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476672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Проведение с детьми старшей и средней группы занятия «Полевая почта»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ДОЛГОСРОЧНЫЙ ПРОЕКТ\ВОВ ФОТО\IMG_6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3888432" cy="2916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ДОЛГОСРОЧНЫЙ ПРОЕКТ\ВОВ ФОТО\IMG_6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41" y="548680"/>
            <a:ext cx="4091947" cy="306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ДОЛГОСРОЧНЫЙ ПРОЕКТ\ВОВ ФОТО\IMG_6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3573016"/>
            <a:ext cx="3827917" cy="2870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G:\ДОЛГОСРОЧНЫЙ ПРОЕКТ\ВОВ ФОТО\IMG_65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27630"/>
            <a:ext cx="3960440" cy="297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476672"/>
            <a:ext cx="5292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</a:rPr>
              <a:t>Вместе с детьми младшей группы мы решили изготовить праздничные открытки для бабушек и дедушек. И хотя они совсем ещё малыши, ребята с большим интересом готовили открытки. А еще, детки младшей группы с удовольствием нарисовали, своими пальчиками, Победный салют.</a:t>
            </a:r>
            <a:endParaRPr lang="ru-RU" sz="16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2051" name="Picture 3" descr="G:\ДЕНЬ ПОБЕДЫ\фото\2017-07-04 11-42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83006"/>
            <a:ext cx="4067944" cy="3050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ДЕНЬ ПОБЕДЫ\фото\IMG_20170502_100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780928"/>
            <a:ext cx="4512501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G:\ДЕНЬ ПОБЕДЫ\фото\IMG_20170502_101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548680"/>
            <a:ext cx="3875923" cy="2906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Вместе с детьми детского сада и педагогами оформили «Уголок боевой славы» с детскими работами и работами родителей.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3074" name="Picture 2" descr="E:\ДОЛГОСРОЧНЫЙ ПРОЕКТ\ВОВ ФОТО\IMG_6573.JPG"/>
          <p:cNvPicPr>
            <a:picLocks noChangeAspect="1" noChangeArrowheads="1"/>
          </p:cNvPicPr>
          <p:nvPr/>
        </p:nvPicPr>
        <p:blipFill>
          <a:blip r:embed="rId2" cstate="print"/>
          <a:srcRect l="49213" t="15350" b="54200"/>
          <a:stretch>
            <a:fillRect/>
          </a:stretch>
        </p:blipFill>
        <p:spPr bwMode="auto">
          <a:xfrm>
            <a:off x="1979712" y="2564904"/>
            <a:ext cx="518457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ДОЛГОСРОЧНЫЙ ПРОЕКТ\ВОВ ФОТО\IMG_2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0" y="4046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На территории детского сада была организована военно-спортивная игра «Зарница». Где дети поучаствовали в эстафете, а потом пили чай и слушали музыку военных лет на веранде.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029" name="Picture 5" descr="E:\ДОЛГОСРОЧНЫЙ ПРОЕКТ\ВОВ ФОТО\IMG_2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ДОЛГОСРОЧНЫЙ ПРОЕКТ\ВОВ ФОТО\IMG_2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6672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509</Words>
  <Application>Microsoft Office PowerPoint</Application>
  <PresentationFormat>Экран (4:3)</PresentationFormat>
  <Paragraphs>45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ФОТООТЧЕТ ПО ПРОЕКТУ  посвященному 72-й годовщине Победы в Великой Отечественной войне 1941 – 1945 годов и Дню памяти и скорби – дню начала Великой Отечественной войны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Юлия</cp:lastModifiedBy>
  <cp:revision>42</cp:revision>
  <dcterms:created xsi:type="dcterms:W3CDTF">2015-04-19T15:51:03Z</dcterms:created>
  <dcterms:modified xsi:type="dcterms:W3CDTF">2017-07-06T09:20:56Z</dcterms:modified>
</cp:coreProperties>
</file>