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60" r:id="rId6"/>
    <p:sldId id="295" r:id="rId7"/>
    <p:sldId id="296" r:id="rId8"/>
    <p:sldId id="284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86" r:id="rId17"/>
    <p:sldId id="265" r:id="rId18"/>
    <p:sldId id="259" r:id="rId19"/>
    <p:sldId id="262" r:id="rId20"/>
    <p:sldId id="263" r:id="rId21"/>
    <p:sldId id="266" r:id="rId22"/>
    <p:sldId id="297" r:id="rId23"/>
    <p:sldId id="298" r:id="rId24"/>
    <p:sldId id="299" r:id="rId25"/>
    <p:sldId id="300" r:id="rId26"/>
    <p:sldId id="277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B2"/>
    <a:srgbClr val="3B2FDD"/>
    <a:srgbClr val="794D0D"/>
    <a:srgbClr val="ECBC34"/>
    <a:srgbClr val="1F0B95"/>
    <a:srgbClr val="148C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Vector-outskirts-of-scenery-download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3" y="-21878"/>
            <a:ext cx="9144000" cy="6934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980728"/>
            <a:ext cx="8568952" cy="165618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Пейте, дети, молоко –  </a:t>
            </a:r>
            <a:br>
              <a:rPr lang="ru-RU" sz="48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будете здоровы!</a:t>
            </a:r>
            <a:r>
              <a:rPr lang="ru-RU" sz="4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800" b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4800" b="1" dirty="0">
              <a:solidFill>
                <a:srgbClr val="1F0B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2" descr="K:\Молоко\0_83267_3f62b91e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286665"/>
            <a:ext cx="3286148" cy="46040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36096" y="5661248"/>
            <a:ext cx="344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Автор: Дунаева И.А.</a:t>
            </a:r>
          </a:p>
          <a:p>
            <a:pPr algn="r"/>
            <a:r>
              <a:rPr lang="ru-RU" sz="1600" dirty="0"/>
              <a:t>в</a:t>
            </a:r>
            <a:r>
              <a:rPr lang="ru-RU" sz="1600" dirty="0" smtClean="0"/>
              <a:t>оспитатель </a:t>
            </a:r>
          </a:p>
          <a:p>
            <a:pPr algn="r"/>
            <a:r>
              <a:rPr lang="ru-RU" sz="1600" dirty="0" smtClean="0"/>
              <a:t> 1 квалификационной категории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816" y="22049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/>
              <a:t>Муниципальное казенное дошкольное образовательное учреждение </a:t>
            </a:r>
            <a:r>
              <a:rPr lang="ru-RU" sz="900" dirty="0" err="1" smtClean="0"/>
              <a:t>Ачитского</a:t>
            </a:r>
            <a:r>
              <a:rPr lang="ru-RU" sz="900" dirty="0" smtClean="0"/>
              <a:t> городского округа «</a:t>
            </a:r>
            <a:r>
              <a:rPr lang="ru-RU" sz="900" dirty="0" err="1" smtClean="0"/>
              <a:t>Ачитский</a:t>
            </a:r>
            <a:r>
              <a:rPr lang="ru-RU" sz="900" dirty="0" smtClean="0"/>
              <a:t> детский сад «Улыбка</a:t>
            </a:r>
            <a:r>
              <a:rPr lang="ru-RU" sz="900" dirty="0" smtClean="0"/>
              <a:t>»</a:t>
            </a:r>
          </a:p>
          <a:p>
            <a:pPr algn="ctr"/>
            <a:r>
              <a:rPr lang="ru-RU" sz="900" dirty="0" smtClean="0"/>
              <a:t>-</a:t>
            </a:r>
            <a:r>
              <a:rPr lang="ru-RU" sz="900" dirty="0" smtClean="0"/>
              <a:t>филиал «</a:t>
            </a:r>
            <a:r>
              <a:rPr lang="ru-RU" sz="900" dirty="0" err="1" smtClean="0"/>
              <a:t>Ачитский</a:t>
            </a:r>
            <a:r>
              <a:rPr lang="ru-RU" sz="900" dirty="0" smtClean="0"/>
              <a:t> детский сад «Тополек»</a:t>
            </a:r>
            <a:endParaRPr lang="ru-RU" sz="9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6" descr="1639622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935088" y="27463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Занятие по экспериментальной деятельности «Путешествие молочных капель»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7272" y="644094"/>
            <a:ext cx="8276728" cy="643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1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обогащение знаний детей о молоке, как о ценном и полезном продукте для роста детского организма в экспериментально-исследовательской деятельности</a:t>
            </a:r>
          </a:p>
          <a:p>
            <a:pPr algn="just">
              <a:spcAft>
                <a:spcPts val="0"/>
              </a:spcAft>
            </a:pP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расширять кругозор детей о молоке и молочных продуктах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познавательный интерес к исследовательской деятельности, желание познать новое,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развивать умение работать в коллективе, желание делиться информацией, участвовать в совместной опытно-экспериментальной деятельности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детей осознанное отношение к здоровому питанию.</a:t>
            </a:r>
          </a:p>
          <a:p>
            <a:pPr algn="just">
              <a:spcAft>
                <a:spcPts val="0"/>
              </a:spcAft>
            </a:pP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Прозрачные стаканчики для каждого ребенка, пищевые красители, моющее средство,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молоко, пипетки по количеству детей, ватные палочки.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83A6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r>
              <a:rPr lang="ru-RU" sz="1000" b="1" dirty="0" smtClean="0">
                <a:solidFill>
                  <a:srgbClr val="83A6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давайте поиграем в игру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«Холодно-горячо»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спрятала от вас кое-что! Отгадайте что!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водица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нам пригодится.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водицы белой</a:t>
            </a:r>
          </a:p>
          <a:p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хочешь, делай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Сливки, простоквашу,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в кашу нашу,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Творожок на пирожок.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Кушай, миленький дружок!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Ешь да пей,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Гостям налей,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коту не пожалей!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ищут 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можно делать с молоком?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(Пить, кашу варить, простоквашу делать и т. п)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с молоком играют?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знаю, как! Пойдем, покажу.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(Идут к столам</a:t>
            </a:r>
            <a:r>
              <a:rPr 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 нас в стаканах молоко, а в баночках находятся пищевые красители разных цветов. Мы сейчас насыплем немного красителя и посмотрим, как молоко играет с ним. Возьмите в ложечки немного красителя любого цвета, какой вам нравится, и насыпьте его в молоко. Посмотрите, что происходит? 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(Ответы детей)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Краситель струйками бежит вниз. На что это похоже? 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(На салют)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Что нужно сделать, чтобы наш салют был разноцветным? 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(Добавить другие цвета)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ребята, как красиво! А что происходит на поверхности молока? </a:t>
            </a:r>
            <a:endParaRPr lang="ru-RU" sz="1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r>
              <a:rPr lang="ru-RU" sz="1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перемешалось, получился красивый узор)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(Предложить детям порисовать ватными палочками)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 еще на донышке смешался краситель!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Хотите посмотреть, как окрашенное молоко играет в прятки? 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Возьмите пипетки и капните на ваш рисунок моющее средство. 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(Объяснить, как пользоваться пипетками)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Посмотрите, краска прячется, убегает в стороны. Видите?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 почему? 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(Ответы детей)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ото по проекту\DSCN6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78172"/>
            <a:ext cx="2005477" cy="15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 по проекту\DSCN6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60" y="2521055"/>
            <a:ext cx="2307991" cy="173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 по проекту\DSCN6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03" y="5245668"/>
            <a:ext cx="182399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323521"/>
      </p:ext>
    </p:extLst>
  </p:cSld>
  <p:clrMapOvr>
    <a:masterClrMapping/>
  </p:clrMapOvr>
  <p:transition spd="slow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6" descr="1639622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4528" y="188640"/>
            <a:ext cx="8496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Моющее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средство вступает в реакцию с молекулами жира в молоке, и приводит их в движение. В этой жидкости содержится специальное активное химическое вещество, которое быстро смывает все пищевые остатки. А молоко – это же пища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краситель пищевой! Вот поэтому моющее средство их ест.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«Молекулы»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Молекула состоит из пяти частей!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должны быстро собраться в кружки по пять человек и взяться за руки)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остался без кружка - выбывает из игры.</a:t>
            </a:r>
          </a:p>
          <a:p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Молекула состоит из…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(Любое число от одного)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частей!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кто не успел или ошибся в счете, выбывает.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до тех пор, пока не останутся несколько победителей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(2-3 человека)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Ребята, а вы любите пить молоко?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любит, подходите, я налью вам молока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молоке полезных много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и веществ.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Пейте молоко парное,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кариес исчез,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кости были крепки,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болела голова,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Настроенье чтобы было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Превеселое всегда.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Прибавилось ли у вас сил? Сейчас проверим.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Становитесь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зарядку.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устали, засиделись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устали, засиделись,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размяться захотелось.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(Одна рука вверх, другая вниз, рывками менять руки.)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 стену посмотрели,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 окошко поглядели.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поворот,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наоборот.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(Повороты корпусом.)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Приседанья начинаем,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до конца сгибаем.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и вниз, вверх и вниз,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Приседать не торопись!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(Приседания.)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последний раз присели,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коврик тихо сели.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садятся.)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Вот видите, молоко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только пить, но и окрашивать, делать с ним разные фокусы.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Расскажите дома своим родителям, как можно играть с молоком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E:\фото по проекту\DSCN6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95" y="1386739"/>
            <a:ext cx="1426724" cy="190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 по проекту\DSCN6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381" y="1878944"/>
            <a:ext cx="2420761" cy="181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по проекту\DSCN60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65" y="3984281"/>
            <a:ext cx="1740335" cy="23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40864"/>
      </p:ext>
    </p:extLst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381472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«Лаборатория чудес»</a:t>
            </a:r>
          </a:p>
          <a:p>
            <a:pPr algn="ctr"/>
            <a:r>
              <a:rPr lang="ru-RU" dirty="0" smtClean="0"/>
              <a:t> </a:t>
            </a:r>
            <a:r>
              <a:rPr lang="ru-RU" sz="1200" dirty="0" smtClean="0"/>
              <a:t>(Интегрированное </a:t>
            </a:r>
            <a:r>
              <a:rPr lang="ru-RU" sz="1200" dirty="0"/>
              <a:t>занятие по познавательному развитию в старшей </a:t>
            </a:r>
            <a:r>
              <a:rPr lang="ru-RU" sz="1200" dirty="0" smtClean="0"/>
              <a:t>группе)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26654"/>
            <a:ext cx="835292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у детей представлений о пользе молока и молочных продуктов для организма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помочь детям узнать, что молоко входит в состав многих продуктов, расширять знания о свойствах молока;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исследовательские навыки;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исследовательской деятельности, желание познавать новое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умение работать в коллективе, участвовать в совместной опытно-экспериментальной деятельности.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материал: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мультфильмы «Молокозавод для детей», «Машинка», сюжетные картинки по теме «Откуда пришло молоко», презентация о пользе молока.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материал: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пластиковые стаканчики, трубочки, ватные палочки, молоко, вода, пищевой краситель, жидкое мыло, половина альбомного листа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непосредственной образовательной деятельности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можно с вами поиграть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загадки загадать?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Да!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загадки у меня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мудреные!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загадки отгадает,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Попадет в ученые!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 загадок «Веселая кулинария» </a:t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фермер дядя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Вова                                 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 простоквашей все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непросто                            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 вареник вверх всплывает.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Подоил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утра корову,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Нужно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пить ее для роста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Каждый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 точно знает,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траву легко                             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не любишь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бабушка                                         Что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не игра -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в… МОЛОКО.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Испечет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ОЛАДУШКИ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Доставать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пора.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этой ванны странной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 на всей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                                           У оладушек дружок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Окунется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в… СМЕТАНУ.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взрослые и дети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Он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похож на пирожок.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сварить с ним кашу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Творог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сидит как пленник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Ах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сметана! Блюд царица!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Скиснет - будет…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его… ВАРЕНИК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Ей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суп, и борщ гордится.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ПРОСТОКВАША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сметану влюблены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круглые… БЛИНЫ.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78596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89903"/>
      </p:ext>
    </p:extLst>
  </p:cSld>
  <p:clrMapOvr>
    <a:masterClrMapping/>
  </p:clrMapOvr>
  <p:transition spd="slow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59" y="-22515"/>
            <a:ext cx="9144000" cy="6858000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59769"/>
            <a:ext cx="8784976" cy="65748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Молодцы, ребята, все загадки отгадали!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думаете, о чем мы с вами будем говорить?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Мы будем говорить о молоке, сметане, кефире, масле.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Правильно, ребята, мы будем говорить о молоке, его свойствах и пользе,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 молочных продуктах.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Проходите все, садитесь,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рада видеть вас.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интересной новой темой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Ознакомлю вас сейчас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о пользе молока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подарила нам сама матушка-природа. Природой устроено так, что новорожденные умеют и любят пить молоко.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ребенок подрастает, он начинает кушать разные молочные продукты: творог, сливки, кефир, сметану, йогурт, сыр, масло.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не секрет, что молоко нам дают коровы и козы. У коровы молоко коровье, у козы - козье. Есть и другие животные, которые дают молоко. Например, лошадь. Из лошадиного молока производят очень полезный напиток, который называется кумыс. Овечье молоко очень питательное.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 изготавливают специальный сыр, именуемый брынзой. Верблюжье молоко сладкое, полезное; жители регионов Азии его очень ценят.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всегда холодно и есть проблемы с доставкой свежего коровьего молока, выручают людей олени.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Северяне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 изготавливать из оленьего молока сыр, творожные продукты, масло. В детском питании молоко занимает особое место.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Запеканка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молочный суп, каша с маслом, вареники, оладушки, сгущенка с блинами, изготовленными на молоке, да и любимое всеми мороженое - все это дети кушают с удовольствием. Самым важным компонентом молока является белок.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долго не будет употреблять белок, то это плохо отразится на его здоровье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молоке есть витамины, минеральные и другие полезные вещества. Не забывайте, дети, про молоко.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Ешьте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молочные продукты. Самое ценное, что есть у человека, - это его здоровье. Пейте дети молоко - будете здоровы!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дети,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известно всей планете,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полезнее с утра -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Выпить чашку молока!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были все здоровы,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дает его корова!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давайте поиграем в игру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молоко?».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показываю вам животное, а вы говорите, какое у него молоко. Например: у коровы молоко коровье.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«Какое молоко?» 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Какое молоко у овечки?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У овечки молоко овечье.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Какое молоко у лошади?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У лошади молоко лошадиное.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Какое молоко у верблюда?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У верблюда молоко верблюжье.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Какое молоко у оленя?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У оленя молоко оленье.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Вкусное, полезное парное молоко.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же, откуда же оно к нам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22" y="348782"/>
            <a:ext cx="1883701" cy="1412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02" y="5085184"/>
            <a:ext cx="2123728" cy="15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6213"/>
      </p:ext>
    </p:extLst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16632"/>
            <a:ext cx="84352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мы это сможем, посмотрев мультфильм.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«Откуда пришло молоко».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Теперь вы знаете, откуда к нам приходит молоко.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сюрприз, ребята,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лабораторию чудес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всех я вас!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мы знания добудем,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молоком дружны мы будем!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Ребята, в нашей лаборатории мы все узнаем о молоке и его свойствах.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«Молоко имеет цвет» </a:t>
            </a:r>
            <a:b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Перед вами два стакана. В одном из них вода, а в другом - молоко.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с вами проверим, имеет ли молоко цвет. Поместим в стаканы трубочки. Видна ли трубочка в воде?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Трубочка видна в воде.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Видна ли трубочка в молоке?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В молоке трубочка не видна.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Дети, какой мы можем сделать вывод?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прозрачная, а молоко непрозрачное, оно имеет цвет. 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Правильно, дети, вода прозрачная, а молоко непрозрачное, оно имеет цвет.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 «Молоко имеет вкус» </a:t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 теперь давайте проверим, имеет ли молоко вкус. Давайте попробуем воду. Есть ли у воды вкус?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У воды нет вкуса.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 теперь попробуем молоко. Есть ли вкус у молока?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У молока есть вкус.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Какое оно на вкус?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Молоко сладкое.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Дети, какой мы можем сделать вывод?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Вода без вкуса, а у молока есть вкус.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Молодцы, ребята, у воды нет вкуса, а у молока есть.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 «Чернила из молока» </a:t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Ребята, а вы знаете, что молоко оставляет след на бумаге, но этот след сразу увидеть нельзя?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вас нарисует тайное послание своему другу, обмакнув в молоко ватную палочку, потом вы обменяетесь рисунками, а дома поместите их под настольную лампу, и когда рисунок нагреется, вы сможете увидеть, что же нарисовал для вас ваш друг.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возьмем ватные палочки и нарисуем рисунок.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заканчиваем рисовать и меняемся рисунками.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Теперь, дети, вы знаете, что молоко оставляет след на бумаге.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95" y="3484932"/>
            <a:ext cx="1763688" cy="13227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60848"/>
            <a:ext cx="1753546" cy="1315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8101"/>
            <a:ext cx="2027717" cy="15207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06" y="5441843"/>
            <a:ext cx="2051720" cy="13678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6" y="5346171"/>
            <a:ext cx="1835696" cy="12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5267"/>
      </p:ext>
    </p:extLst>
  </p:cSld>
  <p:clrMapOvr>
    <a:masterClrMapping/>
  </p:clrMapOvr>
  <p:transition spd="slow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" y="-22515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1490" y="15835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 какое настроение у вас осталось от сегодняшней встречи,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с помощью молочного волшебства.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№4 «Молочное волшебство» </a:t>
            </a:r>
            <a:b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стаканчик с молоком. Вылейте на тарелочку и добавим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туда сухих красок,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ватной палочкой добавим несколько капель жидкого мыла.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возьмите краски и добавьте в молоко. А теперь добавьте жидкое мыло. Что мы видим?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Салют. Радугу. Краски движутся.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Мы видим взрыв красок. Жидкое мыло вступает в реакцию с молоком и заставляет краски двигаться.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мы улыбнемся,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за руки возьмемся.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какие же слова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Говорим мы, уходя?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До свидания!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33" y="2668006"/>
            <a:ext cx="1817166" cy="1211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83" y="3252641"/>
            <a:ext cx="1880429" cy="1253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49212"/>
            <a:ext cx="1901320" cy="12675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75" y="2857904"/>
            <a:ext cx="1942632" cy="1295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13" y="4684313"/>
            <a:ext cx="2929308" cy="195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3941"/>
      </p:ext>
    </p:extLst>
  </p:cSld>
  <p:clrMapOvr>
    <a:masterClrMapping/>
  </p:clrMapOvr>
  <p:transition spd="slow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3418" y="-27802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73222" y="116632"/>
            <a:ext cx="5004048" cy="8501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Секреты кухни</a:t>
            </a:r>
            <a:endParaRPr lang="ru-RU" sz="4800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5" y="1553188"/>
            <a:ext cx="1615881" cy="1550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873501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Коктейль «Молочный» (подготовительная группа «Гномики»)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42" y="1571576"/>
            <a:ext cx="1766724" cy="1325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68038"/>
            <a:ext cx="1659619" cy="1495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411" y="1543908"/>
            <a:ext cx="2020927" cy="1515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5" y="5077119"/>
            <a:ext cx="1836692" cy="1689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82" y="3456561"/>
            <a:ext cx="1887671" cy="14157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16" y="4661334"/>
            <a:ext cx="1353637" cy="1726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87" y="4615621"/>
            <a:ext cx="2685588" cy="2014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58" y="3603728"/>
            <a:ext cx="1445596" cy="19274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4696" y="3100160"/>
            <a:ext cx="33265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Мы сегодня не скучали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С Почемучкой новое блюдо изучали!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Ингредиенты были необычные: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Мороженое, молоко и ягоды различные.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Взбили блендером все в раз,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И получился коктейль у нас!</a:t>
            </a:r>
          </a:p>
          <a:p>
            <a:pPr algn="ctr"/>
            <a:endParaRPr lang="ru-RU" sz="1000" dirty="0" smtClean="0"/>
          </a:p>
        </p:txBody>
      </p:sp>
    </p:spTree>
    <p:extLst>
      <p:ext uri="{BB962C8B-B14F-4D97-AF65-F5344CB8AC3E}">
        <p14:creationId xmlns:p14="http://schemas.microsoft.com/office/powerpoint/2010/main" val="231515191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t="20950" b="8451"/>
          <a:stretch/>
        </p:blipFill>
        <p:spPr>
          <a:xfrm>
            <a:off x="5470695" y="4845718"/>
            <a:ext cx="2938879" cy="1409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96" y="252160"/>
            <a:ext cx="2709704" cy="180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53" y="4595793"/>
            <a:ext cx="25922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53" y="307828"/>
            <a:ext cx="2554668" cy="170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2318768"/>
            <a:ext cx="2788433" cy="185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33331" y="34128"/>
            <a:ext cx="885948" cy="653165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Коровушка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08879" y="34128"/>
            <a:ext cx="885948" cy="653165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Бурёнушка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8666" r="3836"/>
          <a:stretch/>
        </p:blipFill>
        <p:spPr>
          <a:xfrm>
            <a:off x="1357744" y="452530"/>
            <a:ext cx="3024336" cy="22768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b="3887"/>
          <a:stretch/>
        </p:blipFill>
        <p:spPr>
          <a:xfrm>
            <a:off x="6538587" y="452530"/>
            <a:ext cx="2548070" cy="1892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4384" r="6474" b="3550"/>
          <a:stretch/>
        </p:blipFill>
        <p:spPr>
          <a:xfrm>
            <a:off x="6774944" y="3223625"/>
            <a:ext cx="2271440" cy="3180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7" b="2359"/>
          <a:stretch/>
        </p:blipFill>
        <p:spPr>
          <a:xfrm>
            <a:off x="4499992" y="1124744"/>
            <a:ext cx="1911690" cy="2730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/>
          <a:stretch/>
        </p:blipFill>
        <p:spPr>
          <a:xfrm>
            <a:off x="3635896" y="3933056"/>
            <a:ext cx="2922879" cy="23070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5" r="7255"/>
          <a:stretch/>
        </p:blipFill>
        <p:spPr>
          <a:xfrm>
            <a:off x="1236414" y="3429000"/>
            <a:ext cx="2174258" cy="2974642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76983"/>
            <a:ext cx="9144000" cy="6858000"/>
          </a:xfrm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1357290" y="4143380"/>
            <a:ext cx="3328982" cy="243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Содержимое 14" descr="676643976_foto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35" y="3590348"/>
            <a:ext cx="3426744" cy="3221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19" descr="big[1]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06658" y="1160330"/>
            <a:ext cx="3544499" cy="2637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0335" y="-9873"/>
            <a:ext cx="6192688" cy="913347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794D0D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Животные разные,</a:t>
            </a:r>
            <a:endParaRPr lang="ru-RU" dirty="0">
              <a:ln>
                <a:solidFill>
                  <a:srgbClr val="794D0D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623650" y="399486"/>
            <a:ext cx="6342148" cy="100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>
                  <a:solidFill>
                    <a:srgbClr val="794D0D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а</a:t>
            </a:r>
            <a:r>
              <a:rPr kumimoji="0" lang="ru-RU" sz="4400" b="0" i="0" u="none" strike="noStrike" kern="1200" cap="none" spc="0" normalizeH="0" noProof="0" dirty="0" smtClean="0">
                <a:ln>
                  <a:solidFill>
                    <a:srgbClr val="794D0D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польза та же</a:t>
            </a:r>
            <a:r>
              <a:rPr kumimoji="0" lang="ru-RU" sz="4400" b="0" i="0" u="none" strike="noStrike" kern="1200" cap="none" spc="0" normalizeH="0" noProof="0" dirty="0" smtClean="0">
                <a:ln>
                  <a:solidFill>
                    <a:srgbClr val="794D0D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solidFill>
                  <a:srgbClr val="794D0D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964415"/>
            <a:ext cx="2954435" cy="2206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5" descr="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5618" y="2319035"/>
            <a:ext cx="3358516" cy="2507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 descr="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2599" y="4160648"/>
            <a:ext cx="3631401" cy="2372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357290" y="142852"/>
            <a:ext cx="7072362" cy="67151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ОО «Здоровье»</a:t>
            </a:r>
            <a:endParaRPr lang="ru-RU" sz="3600" dirty="0" smtClean="0">
              <a:solidFill>
                <a:srgbClr val="794D0D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b="1" i="1" u="sng" dirty="0" smtClean="0">
                <a:latin typeface="Comic Sans MS" pitchFamily="66" charset="0"/>
              </a:rPr>
              <a:t>Цель</a:t>
            </a:r>
            <a:r>
              <a:rPr lang="ru-RU" sz="2400" b="1" i="1" dirty="0" smtClean="0">
                <a:latin typeface="Comic Sans MS" pitchFamily="66" charset="0"/>
              </a:rPr>
              <a:t>:                                </a:t>
            </a:r>
            <a:r>
              <a:rPr lang="ru-RU" sz="2400" b="1" dirty="0" smtClean="0">
                <a:latin typeface="Comic Sans MS" pitchFamily="66" charset="0"/>
              </a:rPr>
              <a:t/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вызвать у детей желание употреблять молочные продукты. </a:t>
            </a:r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800" b="1" i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i="1" u="sng" dirty="0" smtClean="0">
                <a:latin typeface="Comic Sans MS" pitchFamily="66" charset="0"/>
              </a:rPr>
              <a:t>Задачи: </a:t>
            </a:r>
            <a:endParaRPr lang="ru-RU" sz="2400" b="1" dirty="0"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донести до детей знания о пользе молочных продуктов для организма, используя различные виды деятельности;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расширять знания детей о молочных  кисломолочных продуктах;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- дать представление о домашних животных, о взаимосвязи человека и животного.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0694" y="571480"/>
            <a:ext cx="3143272" cy="257176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Рисуем, 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клеим </a:t>
            </a:r>
            <a:endParaRPr lang="ru-RU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29000"/>
            <a:ext cx="3612653" cy="2709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5"/>
          <a:stretch/>
        </p:blipFill>
        <p:spPr>
          <a:xfrm>
            <a:off x="1470669" y="358888"/>
            <a:ext cx="3995936" cy="2638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9" y="3573016"/>
            <a:ext cx="3438002" cy="2292001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4273" y="0"/>
            <a:ext cx="9144000" cy="685800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6" y="200924"/>
            <a:ext cx="2767931" cy="20759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956" y="200924"/>
            <a:ext cx="2767931" cy="2075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46" y="3673548"/>
            <a:ext cx="2247714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163" y="4077072"/>
            <a:ext cx="2919872" cy="2189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52" y="2326230"/>
            <a:ext cx="2465004" cy="235654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85182"/>
            <a:ext cx="2689841" cy="179322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12" y="5097239"/>
            <a:ext cx="2307656" cy="1538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302" y="5144610"/>
            <a:ext cx="2236599" cy="14910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68457" y="226971"/>
            <a:ext cx="442140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b="1" kern="1800" dirty="0">
                <a:solidFill>
                  <a:srgbClr val="54823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Праздник молока в детском саду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618980"/>
            <a:ext cx="7127229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музыку входит Весёлая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Молочница с кринкой молока и танцует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Весёлая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Молочница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Здравствуйте, дорогие ребята! 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Дети! А вы любите отмечать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ДА!</a:t>
            </a: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Ведущий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А какие вы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праздники знаете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Осенний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Новый год,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для Мам…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Ведущая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Молодцы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ребята, вы много знаете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праздников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Но сегодня у нас будет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необычный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мы его ещё никогда не отмечали.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для начала отгадайте-ка </a:t>
            </a: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загадку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неё на лбу рога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защиты от врага.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для нас она добрей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Всех животных и зверей,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Угощает нас такой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Замечательной едой,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которой мы растем,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маслята под дождём.</a:t>
            </a: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Корова!</a:t>
            </a: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Ведущая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Правильно, ребята! А что же это корова нам такое даёт, от чего мы растём как маслята?</a:t>
            </a: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Молоко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Ведущая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Правильно,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молоко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 И сегодня мы будем отмечать 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 молока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 не только вкусное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и очень полезное. В нём есть белки, жиры, витамины, всё, что полезно для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организма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делают разные продукты, которые мы все прекрасно знаем. Перечислите молочные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продукты.</a:t>
            </a:r>
            <a:endParaRPr lang="ru-RU" sz="1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Молочница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теперь, дети я приглашаю вас поиграть в магазин за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молочными продуктами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0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«Покупки»</a:t>
            </a: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играют командами. Выигрывает та, команда, чья сделает меньше ошибок.</a:t>
            </a:r>
          </a:p>
          <a:p>
            <a:pPr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81" y="5097239"/>
            <a:ext cx="2294874" cy="15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09609"/>
      </p:ext>
    </p:extLst>
  </p:cSld>
  <p:clrMapOvr>
    <a:masterClrMapping/>
  </p:clrMapOvr>
  <p:transition spd="slow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5708" y="0"/>
            <a:ext cx="9144000" cy="6858000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20688"/>
            <a:ext cx="2592288" cy="17281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217544"/>
            <a:ext cx="7992888" cy="540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Молочница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молодцы, перечислили и купили много различных молочных продуктов.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Молочница: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Витамины, витамины, А и В, и С и Д.</a:t>
            </a:r>
          </a:p>
          <a:p>
            <a:pPr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жизни нам необходимы и хранятся в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молоке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Чтобы были вы красивы,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 не были вы плаксивы,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Чтоб в руках любое дело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Дружно спорилось, кипело,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Чтобы громче пелись песни,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Жить чтоб было интересней,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Пейте, пейте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на душе легко!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«Перенеси витамины»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корзине мячики разных цветов, надо ложкой перенести в корзину своей команде. Выигрывает та команда, которая наберёт больше витаминов.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исполняют инсценировку песни (средняя группа)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пасётся на лугу»</a:t>
            </a: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Молочница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 вот и коровушка моя, Бурёнушка!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Входит корова Бурёнка, пританцовывая под песню </a:t>
            </a:r>
            <a:r>
              <a:rPr lang="ru-RU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«Тридцать три коровы»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-у-у!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Бурёнушка, корова,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Молочка вам дам парного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-у-у!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Молочница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Ой, Бурёнушка, моя,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чего ж ты мне мила!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портрет твой берегу,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ним расстаться не могу.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Ой, а что это? Беда!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коровы нет хвоста!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</a:t>
            </a:r>
            <a:r>
              <a:rPr lang="ru-RU" sz="10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«Прикрепи корове хвост»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17833"/>
            <a:ext cx="2427707" cy="16184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78" y="5190265"/>
            <a:ext cx="2303748" cy="15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80417"/>
      </p:ext>
    </p:extLst>
  </p:cSld>
  <p:clrMapOvr>
    <a:masterClrMapping/>
  </p:clrMapOvr>
  <p:transition spd="slow">
    <p:spli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08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116632"/>
            <a:ext cx="8172400" cy="616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читают стихи.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Ходит – бродит по лужку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Рыжая корова,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Даст она нам к вечеру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Молока парного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Саше и Танюшке-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Молока по кружке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попить достанется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коту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останется.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П</a:t>
            </a:r>
            <a:r>
              <a:rPr lang="ru-RU" sz="1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есня </a:t>
            </a:r>
            <a:r>
              <a:rPr lang="ru-RU" sz="1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«Маша и кашка» (вторая младшая)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 лугу пасётся стадо,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траву коровкам надо.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Потому что вместо кашки,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Вместо хлеба, киселька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 коровушка ромашки,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дать нам </a:t>
            </a:r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молока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Песня «Про ромашки</a:t>
            </a:r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Молоко – продукт особый,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Просто замечательный,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Рассказать о нём мы можем,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Очень увлекательно.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Молоко – продукт полезный,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Очень вкусный, всем известно.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Я скажу вам от души: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«Лучше пищи не ищи».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Молоко полезно очень,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И для взрослых и ребят,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Кашу, йогурт и сметану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 Большой ложкою едят.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Молочница: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молоке полезных много витаминов и веществ,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Пейте молоко парное, чтобы кариес исчез.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Чтобы кости были крепки, не болела голова,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Настроение, чтоб было превесёлое всегда!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627784" cy="17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47246"/>
      </p:ext>
    </p:extLst>
  </p:cSld>
  <p:clrMapOvr>
    <a:masterClrMapping/>
  </p:clrMapOvr>
  <p:transition spd="slow">
    <p:spli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829"/>
            <a:ext cx="9126586" cy="68346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18864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старшей группы исполняют танец «33 коровы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Молочница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Ребята, а знаете ли вы, что в тесто тоже добавляют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волшебные повара тоже пекут пироги! 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(вносит пироги)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различных продуктов можно сделать из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полезное белое и воздушное.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угостить вкусными пирогами и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подошел к концу наш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расскажите всем своим друзьям о пользе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564396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352629" cy="2235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3" y="3400467"/>
            <a:ext cx="3995936" cy="2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44585"/>
      </p:ext>
    </p:extLst>
  </p:cSld>
  <p:clrMapOvr>
    <a:masterClrMapping/>
  </p:clrMapOvr>
  <p:transition spd="slow"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274638"/>
            <a:ext cx="1142976" cy="6154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4665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сформировались знания и представления о составе молока, о его пользе и необходимости в рационе ребёнка.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Узнали, молоко каких животных употребляет человек в пищу, познакомились с историей использования молока в молочных продуктах.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собственном опыте научились производить некоторые молочные продукты и блюда.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 и результат проекта принёс детям удовольствие, радость, осознание собственных умений, переживание успеха.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21095"/>
            <a:ext cx="9144000" cy="6858000"/>
          </a:xfrm>
        </p:spPr>
      </p:pic>
      <p:pic>
        <p:nvPicPr>
          <p:cNvPr id="5" name="Picture 2" descr="D:\Новая папка\Новая папка\шаблоны\шаблоны презентаций\0d1f8cb2b1c7f9a4019b5e8b5ba21a8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0683" y="-99392"/>
            <a:ext cx="3036393" cy="21381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1059121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 детства пью я молоко,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В нем и сила, и тепло!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 Ведь оно волшебное,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Доброе, полезное!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    С ним расту я по часам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  И совет хороший дам –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    Вместо пепси, лимонада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     Молоко пить чаще надо!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   Молоко всем помогает: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    Зубы, десны укрепляет!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   Чувствуешь себя легко,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                  Если пьешь ты молоко!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ДОБРОГО ВАМ     ЗДОРОВЬЯ!!!</a:t>
            </a:r>
            <a:endParaRPr lang="ru-RU" sz="3200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2733" y="4830924"/>
            <a:ext cx="2253275" cy="18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7383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6" descr="16396227[1]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18" name="Прямоугольник 17"/>
          <p:cNvSpPr/>
          <p:nvPr/>
        </p:nvSpPr>
        <p:spPr>
          <a:xfrm>
            <a:off x="1003536" y="356523"/>
            <a:ext cx="8001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Актуальность</a:t>
            </a:r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проекта</a:t>
            </a:r>
            <a:endParaRPr lang="ru-RU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755576" y="1538635"/>
            <a:ext cx="8496944" cy="5058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Обязательным и незаменимым продуктом детского питания является молоко. Оно по своему химическому составу и биологическим свойствам занимает исключительное место среди продуктов животного происхождения, используемых в питании детей всех возрастных групп. Но не все дети с удовольствием пьют молоко и едят блюда, приготовленные на основе молока и молочных продуктов (каши, молочные супы, творожные запеканки, сыр, бутерброды с маслом).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дошкольного возраста не понимают значимость молока и молочных продуктов в развитии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организма.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83568" y="260648"/>
            <a:ext cx="8363272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молоко и молочная продукция.</a:t>
            </a:r>
          </a:p>
          <a:p>
            <a:pPr algn="just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 является полезным продуктом питания, особенно для растущего организма,  если дети будут больше знать о ценности молока и молочных продуктов через собственную исследовательскую деятельность, то они поймут, что молоко – ценный продукт питания для детского организма и у них появится желание употреблять его в пищу.  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Пейте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дети, молоко – будете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здоровы!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285852" y="428604"/>
            <a:ext cx="7715304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МЕТОДЫ РЕАЛИЗАЦИИ ПРОЕКТА:</a:t>
            </a:r>
          </a:p>
          <a:p>
            <a:pPr>
              <a:buNone/>
            </a:pPr>
            <a:endParaRPr lang="ru-RU" sz="3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с родителями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Беседы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Чтение художественной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литературы</a:t>
            </a:r>
            <a:endParaRPr lang="ru-RU" sz="3200" b="1" dirty="0" smtClean="0"/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Занятия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Игровая деятельность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Видео информация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Экспериментирование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Театрализация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гости к Бабушке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Варварушке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021" y="757754"/>
            <a:ext cx="8424936" cy="618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Атрибуты.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Макет избы, скамейка. Деревья. Стулья для детей, расставленные полукругом, за ними столы для кружек. Мягкие игрушки: коза, собака; коровка, кошка,  фартук и платок для бабушки.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обращает внимание детей на домик.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Ребятки, посмотрите домик стоит. Кто же может в этом домике жить? (Высказывания детей).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Пойдемте, посмотрим. (Подходят к домику, и видят фартучек лежит с платком. Чей же это фартучек? (Высказывания детей).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этом домике Бабушка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Варварушка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живет. (Воспитатель надевает фартук и платок).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 за окном,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Птички прилетели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 нас в саду родном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Хорошее  веселье.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Здравствуйте, дети! В гости к вам пришла я-бабушка-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Варварушка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давно хотела посмотреть, как вы здесь живете, а еще узнать: любите ли вы молоко? Пьете его?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еще любит молоко?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Мохнатенька, усатенька,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Молоко пьет,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Песенки поет. Кто же это? (Кошка)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домика выходит Кошка (игрушка).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Бабушка.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Давайте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песенку споем для нашей кошечки и конечно же ее угостим мы молоком.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Песенка «Киска к детям подошла…»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складывают ладошки «блюдечком», чтобы угостить кошечку «молочком». </a:t>
            </a:r>
            <a:endParaRPr lang="ru-RU" sz="1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 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подходит к детям и «пьет молоко из блюдца»).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Ой, ребятки!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это так громко лает,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дом не пускает?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(Бабушка обращает внимание на конуру. Бабушка берет ее, показывает детям.)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 просит детей и про собачку песенку спеть.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«Вот собачка Жучка, хвостик закорючкой…».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любит собачка Жучка? (Высказывания детей).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угощают собачку косточкой.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Тише! Кто-то там за дверью.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Ну-ка я сейчас проверю.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же коровушка,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Милая буренушка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70345"/>
            <a:ext cx="1986876" cy="1324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897209"/>
            <a:ext cx="1767539" cy="1178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83885"/>
            <a:ext cx="1835696" cy="12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1871"/>
      </p:ext>
    </p:extLst>
  </p:cSld>
  <p:clrMapOvr>
    <a:masterClrMapping/>
  </p:clrMapOvr>
  <p:transition spd="slow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243761"/>
            <a:ext cx="8712968" cy="48965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Бабушка показывает коровку и поет песню.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 как я ль свою коровушку люблю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 как я ль-то ей </a:t>
            </a:r>
            <a:r>
              <a:rPr lang="ru-RU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крапивушки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нарву.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Кушай вволюшку коровушка моя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Ешь ты досыта, буренушка моя.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 как я ль мою коровушку люблю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Сытна пойла я буренушке налью.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сыта ты коровушка была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сливочек буренушка дала.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Корова. </a:t>
            </a:r>
            <a:r>
              <a:rPr lang="ru-RU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-у-у, молока кому?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Бабушка.</a:t>
            </a: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Коровушка Буренушка, мы для тебя </a:t>
            </a:r>
            <a:r>
              <a:rPr lang="ru-RU" sz="2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потешечки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приготовили!. </a:t>
            </a:r>
            <a:endParaRPr lang="ru-RU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 приглашает посмотреть всех детей и коровку посмотреть  мультфильм).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презентации.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Корова.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Пейте, дети молоко-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Будете здоровы.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чтоб было веселей, мы устроим карусель.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(Дети берутся за ручки и идут по кругу, а потом бегут).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«Еле-еле, еле-еле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Закружились карусели…»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Пора пришла прощаться.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свидания ребятки.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были все здоровы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Пейте молоко парное!</a:t>
            </a:r>
            <a:endParaRPr lang="ru-RU" sz="2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38" y="836712"/>
            <a:ext cx="1871700" cy="124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75" y="4406653"/>
            <a:ext cx="2591073" cy="2165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52" y="2692033"/>
            <a:ext cx="1946139" cy="19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4062"/>
      </p:ext>
    </p:extLst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22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868242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Познавательное занятие </a:t>
            </a:r>
            <a:r>
              <a:rPr lang="ru-RU" sz="1200" b="1" dirty="0" smtClean="0"/>
              <a:t>«</a:t>
            </a:r>
            <a:r>
              <a:rPr lang="ru-RU" sz="1200" b="1" dirty="0"/>
              <a:t>Пейте, дети, молоко — будете здоровы</a:t>
            </a:r>
            <a:r>
              <a:rPr lang="ru-RU" sz="1200" b="1" dirty="0" smtClean="0"/>
              <a:t>!» (группа «Пчёлки»)</a:t>
            </a:r>
            <a:endParaRPr lang="ru-RU" sz="1200" b="1" dirty="0"/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знакомить детей с домашними и дикими животными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представление о значении коров в жизни людей, о пользе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и молочных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продуктов в жизни детей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эмоциональную отзывчивость на общение со взрослым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мышление, память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бережное отношение к домашним животным.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материал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игрушка Корова, карточки с изображением домашних и диких животных, цветные кружочки, мультимедийная установка, карточки с изображением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молочных продуктов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Ритуальный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момент- Здравствуйте, ребята!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к вам в гости с очень хорошим настроением и хочу им с вами поделиться.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этого, давайте встанем в круг, вы мне покажите свои ладошки, я буду гладить их и передавать улыбку и хорошее настроение.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у нас всех хорошее настроение?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я пришла к вам не одна, а с кем-вы догадайтесь сами (Звучит песня "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Пейте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молоко- будете здоровы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!")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 пришла к вам с Коровушкой.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Буренушка. Вот какая у нас красивая Коровушка-Буренушка.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с вами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 ее погладьте и назовите свои имена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Буренушкой с вами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как вы думаете, корова домашнее или дикое животное?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почему домашнее?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Домашнее животное живет рядом с людьми.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ухаживает за ними и домашнее животное приносит пользу.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какую пользу приносит корова? Что она дает?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(Ответы детей)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 Молоко. Ребята, посмотрите, на столе лежат цветные кружочки.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цвет, какого цвета 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выбирают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1200" dirty="0"/>
          </a:p>
          <a:p>
            <a:r>
              <a:rPr lang="ru-RU" sz="12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59" y="5085184"/>
            <a:ext cx="2021368" cy="15160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59" y="3356992"/>
            <a:ext cx="1811599" cy="13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21749"/>
      </p:ext>
    </p:extLst>
  </p:cSld>
  <p:clrMapOvr>
    <a:masterClrMapping/>
  </p:clrMapOvr>
  <p:transition spd="slow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16396227[1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260649"/>
            <a:ext cx="8291264" cy="31683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/>
              <a:t>А бывает красное </a:t>
            </a:r>
            <a:r>
              <a:rPr lang="ru-RU" sz="1200" b="1" dirty="0"/>
              <a:t>молоко</a:t>
            </a:r>
            <a:r>
              <a:rPr lang="ru-RU" sz="1200" dirty="0"/>
              <a:t>? </a:t>
            </a:r>
            <a:r>
              <a:rPr lang="ru-RU" sz="1200" i="1" dirty="0"/>
              <a:t>(Ответы детей)</a:t>
            </a: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dirty="0"/>
              <a:t>Бывает, если в </a:t>
            </a:r>
            <a:r>
              <a:rPr lang="ru-RU" sz="1200" b="1" dirty="0"/>
              <a:t>молоко пустить варенье</a:t>
            </a:r>
            <a:r>
              <a:rPr lang="ru-RU" sz="1200" dirty="0"/>
              <a:t>. </a:t>
            </a:r>
          </a:p>
          <a:p>
            <a:pPr marL="0" indent="0">
              <a:buNone/>
            </a:pPr>
            <a:r>
              <a:rPr lang="ru-RU" sz="1200" dirty="0"/>
              <a:t>А знаете, что </a:t>
            </a:r>
            <a:r>
              <a:rPr lang="ru-RU" sz="1200" b="1" dirty="0"/>
              <a:t>молоко</a:t>
            </a:r>
            <a:r>
              <a:rPr lang="ru-RU" sz="1200" dirty="0"/>
              <a:t> очень полезно для детей. Давайте подумаем почему. </a:t>
            </a:r>
            <a:r>
              <a:rPr lang="ru-RU" sz="1200" i="1" dirty="0"/>
              <a:t>(Ответы детей)</a:t>
            </a:r>
            <a:r>
              <a:rPr lang="ru-RU" sz="1200" dirty="0"/>
              <a:t> </a:t>
            </a:r>
          </a:p>
          <a:p>
            <a:pPr marL="0" indent="0">
              <a:buNone/>
            </a:pPr>
            <a:r>
              <a:rPr lang="ru-RU" sz="1200" b="1" dirty="0"/>
              <a:t>Молодцы</a:t>
            </a:r>
            <a:r>
              <a:rPr lang="ru-RU" sz="1200" dirty="0"/>
              <a:t>, правильно. Кто пьет </a:t>
            </a:r>
            <a:r>
              <a:rPr lang="ru-RU" sz="1200" b="1" dirty="0"/>
              <a:t>молоко</a:t>
            </a:r>
            <a:r>
              <a:rPr lang="ru-RU" sz="1200" dirty="0"/>
              <a:t>, становится </a:t>
            </a:r>
            <a:r>
              <a:rPr lang="ru-RU" sz="1200" b="1" dirty="0"/>
              <a:t>здоровым</a:t>
            </a:r>
            <a:r>
              <a:rPr lang="ru-RU" sz="1200" dirty="0"/>
              <a:t>, крепким и очень сильным.</a:t>
            </a:r>
          </a:p>
          <a:p>
            <a:pPr marL="0" indent="0">
              <a:buNone/>
            </a:pPr>
            <a:r>
              <a:rPr lang="ru-RU" sz="1200" dirty="0"/>
              <a:t>3. Презентация " Как приходит к нам </a:t>
            </a:r>
            <a:r>
              <a:rPr lang="ru-RU" sz="1200" b="1" dirty="0"/>
              <a:t>молоко</a:t>
            </a:r>
            <a:r>
              <a:rPr lang="ru-RU" sz="1200" dirty="0"/>
              <a:t>". </a:t>
            </a:r>
          </a:p>
          <a:p>
            <a:pPr marL="0" indent="0">
              <a:buNone/>
            </a:pPr>
            <a:r>
              <a:rPr lang="ru-RU" sz="1200" dirty="0"/>
              <a:t>Ребята, мы с Коровушкой хотим рассказать и показать, как приходит к нам </a:t>
            </a:r>
            <a:r>
              <a:rPr lang="ru-RU" sz="1200" b="1" dirty="0"/>
              <a:t>молоко</a:t>
            </a:r>
            <a:r>
              <a:rPr lang="ru-RU" sz="1200" dirty="0"/>
              <a:t>. </a:t>
            </a:r>
          </a:p>
          <a:p>
            <a:pPr marL="0" indent="0">
              <a:buNone/>
            </a:pPr>
            <a:r>
              <a:rPr lang="ru-RU" sz="1200" dirty="0"/>
              <a:t>Давайте присядем и посмотрим.</a:t>
            </a:r>
          </a:p>
          <a:p>
            <a:pPr marL="0" indent="0">
              <a:buNone/>
            </a:pPr>
            <a:r>
              <a:rPr lang="ru-RU" sz="1200" dirty="0" smtClean="0"/>
              <a:t>4</a:t>
            </a:r>
            <a:r>
              <a:rPr lang="ru-RU" sz="1200" dirty="0"/>
              <a:t>. - Давайте с вами встанем и немного поиграем.</a:t>
            </a:r>
          </a:p>
          <a:p>
            <a:pPr marL="0" indent="0">
              <a:buNone/>
            </a:pPr>
            <a:r>
              <a:rPr lang="ru-RU" sz="1200" dirty="0"/>
              <a:t>Корова.</a:t>
            </a:r>
          </a:p>
          <a:p>
            <a:pPr marL="0" indent="0">
              <a:buNone/>
            </a:pPr>
            <a:r>
              <a:rPr lang="ru-RU" sz="1200" dirty="0"/>
              <a:t>«Му-му-</a:t>
            </a:r>
            <a:r>
              <a:rPr lang="ru-RU" sz="1200" dirty="0" err="1"/>
              <a:t>му</a:t>
            </a:r>
            <a:r>
              <a:rPr lang="ru-RU" sz="1200" dirty="0"/>
              <a:t>! — мычит корова. —</a:t>
            </a:r>
          </a:p>
          <a:p>
            <a:pPr marL="0" indent="0">
              <a:buNone/>
            </a:pPr>
            <a:r>
              <a:rPr lang="ru-RU" sz="1200" dirty="0"/>
              <a:t>Забодаю Катю с Вовой.</a:t>
            </a:r>
          </a:p>
          <a:p>
            <a:pPr marL="0" indent="0">
              <a:buNone/>
            </a:pPr>
            <a:r>
              <a:rPr lang="ru-RU" sz="1200" dirty="0"/>
              <a:t>Вы не пьете </a:t>
            </a:r>
            <a:r>
              <a:rPr lang="ru-RU" sz="1200" b="1" dirty="0"/>
              <a:t>молоко</a:t>
            </a:r>
            <a:r>
              <a:rPr lang="ru-RU" sz="1200" dirty="0"/>
              <a:t>?</a:t>
            </a:r>
          </a:p>
          <a:p>
            <a:pPr marL="0" indent="0">
              <a:buNone/>
            </a:pPr>
            <a:r>
              <a:rPr lang="ru-RU" sz="1200" dirty="0"/>
              <a:t>Убегайте далеко!»</a:t>
            </a:r>
          </a:p>
          <a:p>
            <a:pPr marL="0" indent="0">
              <a:buNone/>
            </a:pPr>
            <a:r>
              <a:rPr lang="ru-RU" sz="1200" dirty="0"/>
              <a:t>Идут по кругу, сделав </a:t>
            </a:r>
            <a:r>
              <a:rPr lang="ru-RU" sz="1200" i="1" dirty="0"/>
              <a:t>«рога»</a:t>
            </a:r>
            <a:r>
              <a:rPr lang="ru-RU" sz="1200" dirty="0"/>
              <a:t> из указательных пальцев.</a:t>
            </a:r>
          </a:p>
          <a:p>
            <a:pPr marL="0" indent="0">
              <a:buNone/>
            </a:pPr>
            <a:r>
              <a:rPr lang="ru-RU" sz="1200" dirty="0"/>
              <a:t>Поворачиваются в круг, делают по два поворота вправо-влево.</a:t>
            </a:r>
          </a:p>
          <a:p>
            <a:pPr marL="0" indent="0">
              <a:buNone/>
            </a:pPr>
            <a:r>
              <a:rPr lang="ru-RU" sz="1200" dirty="0"/>
              <a:t>Руки на пояс, делают сердитое лицо.</a:t>
            </a:r>
          </a:p>
          <a:p>
            <a:pPr marL="0" indent="0">
              <a:buNone/>
            </a:pPr>
            <a:r>
              <a:rPr lang="ru-RU" sz="1200" dirty="0"/>
              <a:t>Разбегаются по группе.</a:t>
            </a:r>
          </a:p>
          <a:p>
            <a:pPr marL="0" indent="0">
              <a:buNone/>
            </a:pPr>
            <a:r>
              <a:rPr lang="ru-RU" sz="1200" dirty="0"/>
              <a:t>5. Коровушка-Буренушка хочет с вами поиграть в интересную игру. Она привела своих подружек. Нужно коровушке помочь и украсить </a:t>
            </a:r>
            <a:r>
              <a:rPr lang="ru-RU" sz="1200" dirty="0" smtClean="0"/>
              <a:t>ее. </a:t>
            </a: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dirty="0" smtClean="0"/>
              <a:t>6</a:t>
            </a:r>
            <a:r>
              <a:rPr lang="ru-RU" sz="1200" dirty="0"/>
              <a:t>. Анализ. </a:t>
            </a:r>
          </a:p>
          <a:p>
            <a:pPr marL="0" indent="0" algn="just">
              <a:buNone/>
            </a:pPr>
            <a:r>
              <a:rPr lang="ru-RU" sz="1200" dirty="0"/>
              <a:t>Какие вы все молодцы! Все знаете. Скажем большое спасибо Коровушке, за то что она рассказала, что молоко и молочные продукты нужно пить и есть, потому что они полезные, и мы становимся здоровыми и сильными!</a:t>
            </a:r>
          </a:p>
          <a:p>
            <a:pPr marL="0" indent="0" algn="just">
              <a:buNone/>
            </a:pPr>
            <a:r>
              <a:rPr lang="ru-RU" sz="1200" dirty="0"/>
              <a:t>Нам с Коровушкой очень понравилось с вами играть. И мы хотим подарить </a:t>
            </a:r>
            <a:r>
              <a:rPr lang="ru-RU" sz="1200" dirty="0" smtClean="0"/>
              <a:t>конфеты  коровка, </a:t>
            </a:r>
            <a:r>
              <a:rPr lang="ru-RU" sz="1200" dirty="0"/>
              <a:t>чтобы вы не забывали пить молоко, чтобы быть здоровыми! До свидания!</a:t>
            </a:r>
          </a:p>
          <a:p>
            <a:pPr marL="0" indent="0">
              <a:buNone/>
            </a:pPr>
            <a:r>
              <a:rPr lang="ru-RU" sz="1200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51" y="692696"/>
            <a:ext cx="1691680" cy="1268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21088"/>
            <a:ext cx="1547664" cy="11607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15950"/>
            <a:ext cx="1547664" cy="1160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82" y="4237434"/>
            <a:ext cx="1519018" cy="11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3866"/>
      </p:ext>
    </p:extLst>
  </p:cSld>
  <p:clrMapOvr>
    <a:masterClrMapping/>
  </p:clrMapOvr>
  <p:transition spd="slow">
    <p:spli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874</Words>
  <Application>Microsoft Office PowerPoint</Application>
  <PresentationFormat>Экран (4:3)</PresentationFormat>
  <Paragraphs>359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Calibri</vt:lpstr>
      <vt:lpstr>Comic Sans MS</vt:lpstr>
      <vt:lpstr>Times New Roman</vt:lpstr>
      <vt:lpstr>Wingdings</vt:lpstr>
      <vt:lpstr>Тема Office</vt:lpstr>
      <vt:lpstr>Пейте, дети, молоко –   будете здоровы! </vt:lpstr>
      <vt:lpstr>Презентация PowerPoint</vt:lpstr>
      <vt:lpstr>Презентация PowerPoint</vt:lpstr>
      <vt:lpstr>Презентация PowerPoint</vt:lpstr>
      <vt:lpstr>Презентация PowerPoint</vt:lpstr>
      <vt:lpstr>В гости к Бабушке Варварушке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Секреты кухни</vt:lpstr>
      <vt:lpstr>Презентация PowerPoint</vt:lpstr>
      <vt:lpstr>Презентация PowerPoint</vt:lpstr>
      <vt:lpstr>Животные разные,</vt:lpstr>
      <vt:lpstr>Рисуем,  клеим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Дунаева</cp:lastModifiedBy>
  <cp:revision>62</cp:revision>
  <dcterms:modified xsi:type="dcterms:W3CDTF">2017-04-23T12:14:10Z</dcterms:modified>
</cp:coreProperties>
</file>