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8" y="500034"/>
            <a:ext cx="55721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Ачитского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округа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Ачитский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филиал «Верх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Тисинский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«Солнышко»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5984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проект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«Наши младшие друзья»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57430" y="7786710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Гостюхина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Ирина Александровна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30" y="8715404"/>
            <a:ext cx="1561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д. Верх –Тиса 2016г.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56" y="0"/>
            <a:ext cx="5429288" cy="834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056" rIns="91440" bIns="3967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порога плачет, коготки прячет, 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Тихо в комнату войдёт,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Замурлычет, запоёт.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(Кошка)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Выгоняли рога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Погулять на луга.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рога вечерком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Прибрели с молочком.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(Корова)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скачу, скачу.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Грива вьётся на ветру.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это?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(Лошадь)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Лежит замарашка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щетинистой рубашке.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 крендельком,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 пятачком,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Ничем не больна,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всё стонет она.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(Поросенок)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Борода да рожки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Бегут по дорожке.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(Козлик)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Гладишь — ласкается,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Дразнишь — кусается,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цепи сидит,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сторожит.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(Собака)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Берегись мышиный род,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охоту вышел...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8" y="642910"/>
            <a:ext cx="550072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горам, по долам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шуба да кафтан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(Баран)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имеет пятачок,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зажатый в кулачок?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ногах его копытца.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 и пьёт он из корытца.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(Поросенок)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мохнатенькая,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 усатенькая,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Днём спит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сказки говорит,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ночью бродит,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охоту ходит.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(Кошка)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дом чужого не пущу,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хозяина грущу.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(Собака)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56" y="714348"/>
            <a:ext cx="54292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 «Кошечка»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Ходьба, упражнение для рук: «лапки», «ушки», «хвостик», крадется, бег.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Подскоки. Ходьба.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1.Вот проснулся наш котенок. Потянулся. Потянулся,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Выгнул спинку, улыбнулся(потягивание, руки вверх)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«Любопытный котенок» ( повороты головы). Что справа?  Что слева?  Вверх, вниз.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«Пошла кошка гулять».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Пошла кошка в магазин и купила апельсин. (приставные шаги  влево и вправо, руки вперед).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«Вот какие лапки»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Апельсин я положу, лучше лапки покажу.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какие лапки ,а в лапках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цап-царапки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.(присесть, круговые движения кистями рук)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5.Рисовать умеет кошка крестики (руки над  головой  крестиком) и нолики (руки внизу).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 Танцевать умеет кошка,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вы не верите?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Потанцуйте с ней немножко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поверите (танцы и прыжки).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56" y="714348"/>
            <a:ext cx="54292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художественной литературы.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«Большая книга животных» ( издательство «Белый город», Москва 2007г)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Степанов «Про зверят».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 Михалков «Щенок».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Чарушин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«На нашем дворе», «Васька, Бобка и крольчиха».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 Дружинина «Учимся говорить».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 Благинина «Котенок».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  Ушинский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 дошкольника («Махаон» Москва 2004г).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42" y="0"/>
            <a:ext cx="5786478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воспитание и образование детей –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воспитание значимо и с позиций личностного развития ребенка – правильно организованное, систематически осуществляемое в образовательных учреждениях оказывает интенсивное влияние на его ум, чувства, волю.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природы таит в себе большие возможности для всестороннего развития детей. Продуманная организация обучения, прогулок, специальных наблюдений развивает их мышление, способность видеть и чувствовать красочное многообразие явлений природы, замечать большие и маленькие изменения окружающего мира. Размышляя о природе под влиянием взрослого, дошкольник обогащает свои знания, чувства, у него формируется правильное отношение к живому, желание созидать, а не разрушать. Общение с природой положительно влияет на человека, делает его добрее, мягче, будит в нем лучшие чувства. Особенно велика роль природы в воспитании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учреждении детей знакомят с природой, происходящими в ней в разное время года изменениями. На основе приобретенных знаний формируются такие качества, как реалистическое понимание явлений природы, любознательность, умение наблюдать, логически мыслить, эстетически относиться ко всему живому. Любовь к природе, навыки бережного отношения к ней, ко всему живому.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проект это единая система системы, которая включает в себя предварительную работу, работу с родителями, с детьми. Запланированные   направления деятельности с детьми способствуют  формированию гуманных чувств, расширению кругозора, развитию речи, словарного запаса, воспитанию трудолюбия и чувства ответственности перед живым существом.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могут использовать в своей работе с детьми педагоги младшего и среднего дошкольного возраста. Проект применяют для экологического развития дошкольников, привития заботы и любви к живому.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80" y="0"/>
            <a:ext cx="5715040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"Наши младшие друзья»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"Не навреди!" - одна из заповедей общения человека с природой. Воспитание маленьких дошкольников в духе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природосбережения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одна из сторон экологического образования в детском саду. Любовь, понимание и забота - это то, что ждет природа от каждого человека. Эти чувства целесообразно начинать воспитывать именно в раннем детстве, поэтому сегодня экологическому образованию в дошкольных образовательных учреждениях отводится должное внимание.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Общение с животными, если оно происходит бесконтрольно, может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принести не только пользу, но и вред развивающейся личности ребенка. Отношение ребенка к животному, его целенаправленное действие могут оказаться неправильными в силу целого ряда причин.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его в игру. Без контроля и руководства взрослых такое общение может оказаться вредным и даже опасным как для животного, так и для ребенка.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творческий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средней группы, воспитатель, родители.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месяца 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октябрь-наябрь).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незнание правил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с домашними животными.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заинтересованного, бережного отношения к домашним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животным.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Формировать знания детей о домашних животных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Дать представления о потребностях животных для их роста и развития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Воспитать чувства сопереживания ко всему живому, умение делать элементарные выводы и умозаключения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Понимание детьми, как можно ухаживать за домашними животными.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Привитие детям любви и бережного отношения к животным.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родителей завести домашнего питомца.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книг-самоделок о своем домашнем животном.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50" y="500034"/>
            <a:ext cx="340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поэтапных мероприятий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6" y="1000100"/>
          <a:ext cx="5500726" cy="6706203"/>
        </p:xfrm>
        <a:graphic>
          <a:graphicData uri="http://schemas.openxmlformats.org/drawingml/2006/table">
            <a:tbl>
              <a:tblPr/>
              <a:tblGrid>
                <a:gridCol w="2000264"/>
                <a:gridCol w="2143140"/>
                <a:gridCol w="1357322"/>
              </a:tblGrid>
              <a:tr h="721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этап</a:t>
                      </a:r>
                      <a:b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Подготовительный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этап</a:t>
                      </a:r>
                      <a:b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3-й этап </a:t>
                      </a:r>
                      <a:b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Заключительный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5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Анкетирование родителей.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 уровня знаний детей о домашних животных.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с родителями чтобы принести домашнею  живую кошку (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обаку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в детский сад (на прогулку)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материала для художественно – творческой деятельности:  пластилин, стеки, бумагу, клей, гуашь, кисточки, карандаши.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Подбор художественной литературы для чтения детям.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Подготовить картины, иллюстрации с изображением домашних животных.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"Альбом "Домашние животные"</a:t>
                      </a: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картин   "Кошка с котятами"            «Корова с телятами»   «Скотный двор»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на темы:                     Каких домашних животных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вы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знаете?                                     Польза от домашних животных.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Тело животного.     </a:t>
                      </a:r>
                    </a:p>
                    <a:p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/и  «Чей домик?»                         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/и  «Большие и маленькие».                 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книг, заучивание песенок, 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Отгадывание загадок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по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изодеятельности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Подвижные игры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- инсценировка: "Кошки дом"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Исследовательская деятельность "Питание кошки"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познавательного цикла "В гости кошка пришла"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«В гости кошка пришла»</a:t>
                      </a: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фото - выставки по материалам проекта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 рисунков, поделок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макета «Сельский дворик».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Итоговое мероприятие: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детьми и родителями книжек самоделок «Мой друг – кот (собака)…»</a:t>
                      </a:r>
                    </a:p>
                  </a:txBody>
                  <a:tcPr marL="5374" marR="5374" marT="5374" marB="53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Перспективное тематическое планирование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571472"/>
          <a:ext cx="5857916" cy="7417572"/>
        </p:xfrm>
        <a:graphic>
          <a:graphicData uri="http://schemas.openxmlformats.org/drawingml/2006/table">
            <a:tbl>
              <a:tblPr/>
              <a:tblGrid>
                <a:gridCol w="2071702"/>
                <a:gridCol w="2643206"/>
                <a:gridCol w="1143008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Раздел программы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Работа  детьми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 родителям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1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Природный мир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Речь и речевое общение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Конструиро-вание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       Познание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"Наблюдения за котенком, собачкой.                   "Кошка и собака - наши милые друзья"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"Значение животных в жизни человека"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Рассказывание детей на тему: "Мое любимое животное",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Описание кошки или другого домашнего животного (игрушка).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Рассматривание картин "Кошка с котятами", «Корова с телятками», «Скотный двор» и др.</a:t>
                      </a:r>
                    </a:p>
                    <a:p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Строим домики для животных из деревянного конструктора.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Наблюдение за животными дома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Выучить стихотворение про домашнее животное.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Игровая деятель-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ность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      Коммуникация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Игра - драматизация "Кошкин дом", "Домашние животные" </a:t>
                      </a:r>
                    </a:p>
                    <a:p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Игровые упражнение : "Составь животное", "дорисуй животное" "Выбери животное".</a:t>
                      </a:r>
                    </a:p>
                    <a:p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Дидактические игры: "Кто где живет?", " Чей домик?", "Животное домашнее или дикое?" "Угадай, кто спрятался?" "Угадай, что изменилось?" «Большие и маленькие». «Чей малыш» «Собери животное»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Принести в группу игрушки домашних животных.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Развивать речь детей, обогащать словарный запас во время игр с игрушками домашних животных, в играх драматизациях, в общении друг с другом.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Художест-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венная литература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Художественная литература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Смотри приложение»№1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Сбор литературы для детского чтения  про домашних животных</a:t>
                      </a:r>
                    </a:p>
                  </a:txBody>
                  <a:tcPr marL="5498" marR="5498" marT="5498" marB="54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8" y="642910"/>
          <a:ext cx="5572164" cy="7291108"/>
        </p:xfrm>
        <a:graphic>
          <a:graphicData uri="http://schemas.openxmlformats.org/drawingml/2006/table">
            <a:tbl>
              <a:tblPr/>
              <a:tblGrid>
                <a:gridCol w="847085"/>
                <a:gridCol w="3094776"/>
                <a:gridCol w="1630303"/>
              </a:tblGrid>
              <a:tr h="1496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ИЗО-деятель-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ность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Художественное творчество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Лепка: "Клубочки для котят».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Рисование « Рисуем по точкам», Дорисуй животное»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Работа в раскрасках «Домашние животные».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Аппликация «Курица с цыплятами» (коллективная)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Физическое развитие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Физическая культура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Подвижные игры: "Воробушки и кот", "Кот и мыши"»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Утренняя гимнастика «Кошечка». 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Смотри приложение №2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Русская народная игра «Барашеньки -крутороженьки».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Памятка с содержанием игр "Воробушки и кот", "Кот и мыши"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Музыка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                  Музыка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Слушание аудиозаписи с голосами домашних животных.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Разучивание танца «Цыплятки».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Принести  диски с записями голосами животных и птиц.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1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                     Безопасность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Беседа на тему: «Как вести себя с животным?»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Ширма: «Бесконтрольное общение с животными»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1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             Здоровье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Воспитывать культурно-гигиенические навыки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(мытье рук после общения с животными)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            Труд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Сбор материала и изготовление макета «Сельский дворик»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Принести материал для макета</a:t>
                      </a:r>
                    </a:p>
                  </a:txBody>
                  <a:tcPr marL="30454" marR="30454" marT="30454" marB="30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8" y="642910"/>
            <a:ext cx="564360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проекта следующие: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дети стали более отзывчивы и внимательны к домашним животным (по рассказам родителей). У ребят появилась ответственность за хорошее состояние животных, которые живут у них дома. Возникло не только умение, желание, но и потребность сделать доброе дело ради живого существа: вовремя накормить, напоить, почистить клетку или миску, оказать помощь.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домашние животные появились еще в 4 семьях.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Презентация детьми и родителями книжек самоделок «Мой друг – кот (собака)…»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56" y="714348"/>
            <a:ext cx="550072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животным "1 день с кошкой в детском саду"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требовалось личное присутствие домашнего животного. Так, в детский сад была принесена кошка, которая находилась с детьми на улице. Наблюдения за кошкой вызывало у детей эмоционально положительную реакцию, интерес к животному, желание общаться с ним. Наблюдению за кошкой  сопровождалось высказываниями и вопросами: "Посмотрите, какая симпатичная кошечка: пушистая, полосатая:", "Кто это такой пушистый, лохматый, словно меховой шарик?...". Также, наблюдение за кошкой сопровождалось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загадками.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Например: "Мохнатенькая, усатенькая, молочко пьет, песенки поет".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Задаваемые вопросы во время непосредственного наблюдения, направляла, прежде всего, на уточнение и обогащение представления детей о внешнем виде животного (основные части тела, покров, цвет, величина), и его проявлениях (движения, питание, издаваемые звуки). Способы питания: грызет зубами, лакает языком.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Также, одна семья принесла собачку для сравнения. Дети с большим удовольствием и радостью вели наблюдения.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ф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3233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56" y="571472"/>
            <a:ext cx="54292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родителей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1.Есть ли дома домашние животные?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Если есть, то кто?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 они у вас появились?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3.Давно ли они у вас живут?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4.Кто ухаживает за животными?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5.Доверяете ли ухаживать ребенку за ним?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6.Как Вы считаете, нужны ли ребенку домашние животные?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Почему?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7.Какие вопросы интересуют Вашего ребенка о животных?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Анализ анкетирования родителей.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проведенного анкетирование родителей по теме: "Воспитание любви к животным". Позволил сделать следующие выводы: в большинстве семей нашей группы домашних животных нет. Следовательно, не созданы условия для воспитания и любви к животным, общения с ними. Также было выяснено, что дети желали бы завести дома какое-нибудь домашнее животное, но из-за родительских опасений о возможности нанесения животным вреда ребенку, дети получали отказ. Не следует забывать, что домашнее животное в семье - это мощный воспитательный фактор. Ребенок учится заботиться, ухаживать за ним, у него развиваются нравственно-волевые и трудовые качества.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1709</Words>
  <PresentationFormat>Экран (4:3)</PresentationFormat>
  <Paragraphs>234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всех</dc:creator>
  <cp:lastModifiedBy>для всех</cp:lastModifiedBy>
  <cp:revision>7</cp:revision>
  <dcterms:created xsi:type="dcterms:W3CDTF">2016-10-24T12:38:29Z</dcterms:created>
  <dcterms:modified xsi:type="dcterms:W3CDTF">2016-12-22T18:30:15Z</dcterms:modified>
</cp:coreProperties>
</file>