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D415-E351-4BF4-AE04-9E6B2383F10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097B-D3D2-414C-8638-2E0A721F2D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D415-E351-4BF4-AE04-9E6B2383F10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097B-D3D2-414C-8638-2E0A721F2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D415-E351-4BF4-AE04-9E6B2383F10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097B-D3D2-414C-8638-2E0A721F2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D415-E351-4BF4-AE04-9E6B2383F10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097B-D3D2-414C-8638-2E0A721F2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D415-E351-4BF4-AE04-9E6B2383F10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097B-D3D2-414C-8638-2E0A721F2D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D415-E351-4BF4-AE04-9E6B2383F10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097B-D3D2-414C-8638-2E0A721F2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D415-E351-4BF4-AE04-9E6B2383F10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097B-D3D2-414C-8638-2E0A721F2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D415-E351-4BF4-AE04-9E6B2383F10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097B-D3D2-414C-8638-2E0A721F2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D415-E351-4BF4-AE04-9E6B2383F10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097B-D3D2-414C-8638-2E0A721F2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D415-E351-4BF4-AE04-9E6B2383F10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097B-D3D2-414C-8638-2E0A721F2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D415-E351-4BF4-AE04-9E6B2383F10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50097B-D3D2-414C-8638-2E0A721F2DB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55D415-E351-4BF4-AE04-9E6B2383F100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50097B-D3D2-414C-8638-2E0A721F2DB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df8506f66f7afecab268371f07664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35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2200" y="1772816"/>
            <a:ext cx="2409732" cy="3212976"/>
          </a:xfrm>
        </p:spPr>
      </p:pic>
      <p:pic>
        <p:nvPicPr>
          <p:cNvPr id="5" name="Рисунок 4" descr="IMG_3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4032448" cy="3024336"/>
          </a:xfrm>
          <a:prstGeom prst="rect">
            <a:avLst/>
          </a:prstGeom>
        </p:spPr>
      </p:pic>
      <p:pic>
        <p:nvPicPr>
          <p:cNvPr id="6" name="Рисунок 5" descr="IMG_35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284984"/>
            <a:ext cx="4536504" cy="340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a621fdaece3e0e170d1be06d742f76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Радостные встречи.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Дети и родители стали участниками акции «Каждой пичужке по кормушке». Изготовленные кормушки  развесили на участках детского сада. Дети во время прогулок кормят птиц, наблюдают за ними. Сколько радости и восторга у детишек вызывают птицы, прилетающие полакомиться в кормушках.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Цель: </a:t>
            </a:r>
            <a:br>
              <a:rPr lang="ru-RU" dirty="0" smtClean="0"/>
            </a:br>
            <a:r>
              <a:rPr lang="ru-RU" dirty="0" smtClean="0"/>
              <a:t>Помочь пернатым зимой и весной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Задачи:</a:t>
            </a:r>
          </a:p>
          <a:p>
            <a:r>
              <a:rPr lang="ru-RU" dirty="0" smtClean="0"/>
              <a:t>1) Учить детей доброте;</a:t>
            </a:r>
          </a:p>
          <a:p>
            <a:r>
              <a:rPr lang="ru-RU" dirty="0" smtClean="0"/>
              <a:t>2) приучать детей любить и заботиться о птицах;</a:t>
            </a:r>
          </a:p>
          <a:p>
            <a:r>
              <a:rPr lang="ru-RU" dirty="0" smtClean="0"/>
              <a:t>3) наблюдать за птицами и защищать пернатых в зимний период;</a:t>
            </a:r>
          </a:p>
          <a:p>
            <a:r>
              <a:rPr lang="ru-RU" dirty="0" smtClean="0"/>
              <a:t>4) испытывать радость от того , что можно спасти птиц от гибели;</a:t>
            </a:r>
          </a:p>
          <a:p>
            <a:r>
              <a:rPr lang="ru-RU" dirty="0" smtClean="0"/>
              <a:t>5) расширить знания дошкольников  о птицах родного края.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Желание участвовать в акции изъявили многие родители: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Мама </a:t>
            </a:r>
            <a:r>
              <a:rPr lang="ru-RU" dirty="0" err="1" smtClean="0"/>
              <a:t>Слепцовой</a:t>
            </a:r>
            <a:r>
              <a:rPr lang="ru-RU" dirty="0" smtClean="0"/>
              <a:t> Наташи</a:t>
            </a:r>
            <a:endParaRPr lang="ru-RU" dirty="0"/>
          </a:p>
        </p:txBody>
      </p:sp>
      <p:pic>
        <p:nvPicPr>
          <p:cNvPr id="4" name="Рисунок 3" descr="IMG_3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060848"/>
            <a:ext cx="3435846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098454"/>
            <a:ext cx="8229600" cy="45833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ru-RU" dirty="0" smtClean="0"/>
              <a:t>Мама Самсонова  Левы </a:t>
            </a:r>
            <a:endParaRPr lang="ru-RU" dirty="0"/>
          </a:p>
        </p:txBody>
      </p:sp>
      <p:pic>
        <p:nvPicPr>
          <p:cNvPr id="4" name="Рисунок 3" descr="IMG_3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1923677" cy="2564903"/>
          </a:xfrm>
          <a:prstGeom prst="rect">
            <a:avLst/>
          </a:prstGeom>
        </p:spPr>
      </p:pic>
      <p:pic>
        <p:nvPicPr>
          <p:cNvPr id="5" name="Рисунок 4" descr="IMG_3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708920"/>
            <a:ext cx="2592288" cy="1944216"/>
          </a:xfrm>
          <a:prstGeom prst="rect">
            <a:avLst/>
          </a:prstGeom>
        </p:spPr>
      </p:pic>
      <p:pic>
        <p:nvPicPr>
          <p:cNvPr id="6" name="Рисунок 5" descr="IMG_35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645024"/>
            <a:ext cx="3936437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Папа Мальцевой Тани</a:t>
            </a:r>
            <a:endParaRPr lang="ru-RU" dirty="0"/>
          </a:p>
        </p:txBody>
      </p:sp>
      <p:pic>
        <p:nvPicPr>
          <p:cNvPr id="4" name="Рисунок 3" descr="IMG_3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420888"/>
            <a:ext cx="518457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Семья Ибрагимова Максима</a:t>
            </a:r>
            <a:endParaRPr lang="ru-RU" dirty="0"/>
          </a:p>
        </p:txBody>
      </p:sp>
      <p:pic>
        <p:nvPicPr>
          <p:cNvPr id="4" name="Рисунок 3" descr="IMG_3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3096344" cy="2322258"/>
          </a:xfrm>
          <a:prstGeom prst="rect">
            <a:avLst/>
          </a:prstGeom>
        </p:spPr>
      </p:pic>
      <p:pic>
        <p:nvPicPr>
          <p:cNvPr id="5" name="Рисунок 4" descr="IMG_3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708920"/>
            <a:ext cx="2483768" cy="1862826"/>
          </a:xfrm>
          <a:prstGeom prst="rect">
            <a:avLst/>
          </a:prstGeom>
        </p:spPr>
      </p:pic>
      <p:pic>
        <p:nvPicPr>
          <p:cNvPr id="6" name="Рисунок 5" descr="IMG_35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717032"/>
            <a:ext cx="3923928" cy="2942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Семья </a:t>
            </a:r>
            <a:r>
              <a:rPr lang="ru-RU" dirty="0" err="1"/>
              <a:t>Л</a:t>
            </a:r>
            <a:r>
              <a:rPr lang="ru-RU" dirty="0" err="1" smtClean="0"/>
              <a:t>адыгина</a:t>
            </a:r>
            <a:r>
              <a:rPr lang="ru-RU" dirty="0" smtClean="0"/>
              <a:t> Кирилла</a:t>
            </a:r>
            <a:endParaRPr lang="ru-RU" dirty="0"/>
          </a:p>
        </p:txBody>
      </p:sp>
      <p:pic>
        <p:nvPicPr>
          <p:cNvPr id="4" name="Рисунок 3" descr="IMG_3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3312368" cy="2484276"/>
          </a:xfrm>
          <a:prstGeom prst="rect">
            <a:avLst/>
          </a:prstGeom>
        </p:spPr>
      </p:pic>
      <p:pic>
        <p:nvPicPr>
          <p:cNvPr id="5" name="Рисунок 4" descr="IMG_35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708920"/>
            <a:ext cx="1872208" cy="2496277"/>
          </a:xfrm>
          <a:prstGeom prst="rect">
            <a:avLst/>
          </a:prstGeom>
        </p:spPr>
      </p:pic>
      <p:pic>
        <p:nvPicPr>
          <p:cNvPr id="6" name="Рисунок 5" descr="IMG_3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276872"/>
            <a:ext cx="3093808" cy="412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" y="1916832"/>
            <a:ext cx="8229600" cy="4389120"/>
          </a:xfrm>
        </p:spPr>
        <p:txBody>
          <a:bodyPr/>
          <a:lstStyle/>
          <a:p>
            <a:r>
              <a:rPr lang="ru-RU" dirty="0" smtClean="0"/>
              <a:t>Мама Иванова Артема</a:t>
            </a:r>
            <a:endParaRPr lang="ru-RU" dirty="0"/>
          </a:p>
        </p:txBody>
      </p:sp>
      <p:pic>
        <p:nvPicPr>
          <p:cNvPr id="4" name="Рисунок 3" descr="IMG_3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492896"/>
            <a:ext cx="5544616" cy="4158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</TotalTime>
  <Words>86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Радостные встречи.</vt:lpstr>
      <vt:lpstr>Цель:  Помочь пернатым зимой и весной</vt:lpstr>
      <vt:lpstr>Желание участвовать в акции изъявили многие родители:</vt:lpstr>
      <vt:lpstr> </vt:lpstr>
      <vt:lpstr> </vt:lpstr>
      <vt:lpstr>  </vt:lpstr>
      <vt:lpstr> </vt:lpstr>
      <vt:lpstr> 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Admin</cp:lastModifiedBy>
  <cp:revision>10</cp:revision>
  <dcterms:created xsi:type="dcterms:W3CDTF">2016-12-07T19:19:01Z</dcterms:created>
  <dcterms:modified xsi:type="dcterms:W3CDTF">2017-01-12T17:24:18Z</dcterms:modified>
</cp:coreProperties>
</file>