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6" r:id="rId11"/>
    <p:sldId id="264" r:id="rId12"/>
    <p:sldId id="267" r:id="rId13"/>
    <p:sldId id="268" r:id="rId14"/>
    <p:sldId id="269" r:id="rId15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2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51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76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1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4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08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95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16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8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53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2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9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FEB97-FF57-41C9-844E-E1F325926C98}" type="datetimeFigureOut">
              <a:rPr lang="ru-RU" smtClean="0"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E599E-CAAE-41A0-8AEE-90A912418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4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5999" cy="75789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52931" y="1085083"/>
            <a:ext cx="9905998" cy="145256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Путешествие </a:t>
            </a:r>
            <a:br>
              <a:rPr lang="ru-RU" sz="5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 страну детства</a:t>
            </a:r>
            <a:endParaRPr lang="ru-RU" sz="5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4061" y="2321227"/>
            <a:ext cx="7429500" cy="463321"/>
          </a:xfrm>
        </p:spPr>
        <p:txBody>
          <a:bodyPr/>
          <a:lstStyle/>
          <a:p>
            <a:r>
              <a:rPr lang="ru-RU" dirty="0" smtClean="0"/>
              <a:t>Семейная гостиная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76446" y="19870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37031" y="5591908"/>
            <a:ext cx="3316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Воспитатель</a:t>
            </a:r>
          </a:p>
          <a:p>
            <a:pPr algn="r"/>
            <a:r>
              <a:rPr lang="ru-RU" dirty="0" smtClean="0"/>
              <a:t>1 квалификационной категории</a:t>
            </a:r>
          </a:p>
          <a:p>
            <a:pPr algn="r"/>
            <a:r>
              <a:rPr lang="ru-RU" dirty="0" smtClean="0"/>
              <a:t>Дунаева И.А.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25461" y="6488668"/>
            <a:ext cx="115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Ачит 2017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3049" y="132732"/>
            <a:ext cx="8361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МКДОУ АГО «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Ачитский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детский сад «Улыбка»-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филиал»Ачитский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детский сад «Тополек»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Malenkaya_strana_-_Est_za_gorami_za_lesami_malenkaya_strana_Tam_zveri_s_dobrymi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pic>
        <p:nvPicPr>
          <p:cNvPr id="12" name="Malenkaya_strana_-_Est_za_gorami_za_lesami_malenkaya_strana_Tam_zveri_s_dobrymi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pic>
        <p:nvPicPr>
          <p:cNvPr id="9" name="Malenkaya_strana_-_Est_za_gorami_za_lesami_malenkaya_strana_Tam_zveri_s_dobrymi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9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9793">
        <p14:doors dir="vert"/>
      </p:transition>
    </mc:Choice>
    <mc:Fallback>
      <p:transition spd="slow" advTm="19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1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playEvt time="0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" y="760384"/>
            <a:ext cx="99059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Все девочки играют с куклами. Они кормят и причесывают, наряжают и укладывают спать. Возьмите к себе на ручки своего внука (внучку) и спойте колыбельную песенку, какую вам пели ваши мамы.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(Участники берут на ручки своего малыша и поют колыбельную песенку).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6" y="2472836"/>
            <a:ext cx="2681654" cy="201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33" y="1613385"/>
            <a:ext cx="2895601" cy="21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42" y="2472836"/>
            <a:ext cx="2993931" cy="267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3899423"/>
            <a:ext cx="3645877" cy="243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07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980">
        <p:dissolve/>
      </p:transition>
    </mc:Choice>
    <mc:Fallback>
      <p:transition spd="slow" advTm="198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" y="623897"/>
            <a:ext cx="9905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Ну а мы продолжаем. Над чудесной долиной поднялась в небе радуга-дуга-это семицветная дорога фантазии. В детстве все, что нас окружает, кажется ярким, необычным, загадочным. Хочется посмотреть, потрогать. Гласит одна пословица: «Красна птица опереньем, а человек рукодельем». Издавна бабушки и дедушки занимались кто вышивкой, кто вязанием, кто плетением, а кто из глины лепил. 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мы предлагаем вам вместе с детьми открыть кухню «Юные кулинары». Совместно со всеми участниками приготовить блюдо «Мясные пельмени».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совместно с детьми готовят пельмени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8" y="2159201"/>
            <a:ext cx="2760783" cy="1840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20" y="2046137"/>
            <a:ext cx="1806819" cy="2409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58" y="1924734"/>
            <a:ext cx="2555631" cy="1916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09" y="4293548"/>
            <a:ext cx="2602527" cy="1951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15" y="4492475"/>
            <a:ext cx="2497028" cy="1872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2" y="4150032"/>
            <a:ext cx="2985237" cy="2238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20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149">
        <p:dissolve/>
      </p:transition>
    </mc:Choice>
    <mc:Fallback>
      <p:transition spd="slow" advTm="214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500970"/>
            <a:ext cx="9905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Вместе у вас все так хорошо получается! Пока наше блюдо готовится, уважаемые путешественники мы приглашаем вас занять свои места. Мы приближаемся к музыкальной реке. Вам нравится эта музыка? Дети очень музыкальны. Они с удовольствием поют и танцуют. Пусть звуки музыки помогут вам выразить танцевальное чувство радости.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приглашаем Вас на танец «Кузнечика».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1" y="2180493"/>
            <a:ext cx="3006968" cy="200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99" y="2866131"/>
            <a:ext cx="2796197" cy="186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97" y="3657600"/>
            <a:ext cx="2979163" cy="214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01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951">
        <p14:warp dir="in"/>
      </p:transition>
    </mc:Choice>
    <mc:Fallback>
      <p:transition spd="slow" advTm="29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48464"/>
            <a:ext cx="9906000" cy="274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берегу музыкальной реки стоит сказочный дворец.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Здесь живет Любовь-царица страны детства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Она хранит сокровища, которые дарит всем жителям своей страны. 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Дорогие ребята подарите свое сердечко близким вам людям!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Звучит музыка «Мы желаем счастья вам». Дети дарят подарки.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Ведущий: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Наше путешествие по Стране детства подошло к концу. Вы-замечательные бабушки и дедушки. В ваших сердцах живет детство, а значит, вы всегда поймете своих детей и постарайтесь вырастить их порядочными, разносторонними и творческими людьми!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Ведущий: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Славно потрудились, наверное, проголодались. Нужно немного подкрепиться. Ах, какое угощение приготовили ваши бабушки, дедушки и мамы! А вот и самовар!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Понравился вам праздник, гости дорогие? А у нас еще есть для вас сюрприз — дети приготовили вам подарки (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дети дарят бабушкам и дедушкам свои поделки).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" y="3268785"/>
            <a:ext cx="3511061" cy="2340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69" y="3393831"/>
            <a:ext cx="3581400" cy="238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809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476">
        <p:dissolve/>
      </p:transition>
    </mc:Choice>
    <mc:Fallback>
      <p:transition spd="slow" advTm="547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77"/>
            <a:ext cx="9905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800" y="1565031"/>
            <a:ext cx="94371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7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943">
        <p:split orient="vert"/>
      </p:transition>
    </mc:Choice>
    <mc:Fallback>
      <p:transition spd="slow" advTm="99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939" y="537182"/>
            <a:ext cx="9747738" cy="5783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прививать любовь и уважение к людям старшего поколения.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способствовать укреплению авторитета бабушки и дедушки в семье;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дать родителям рекомендации по выработке согласованного подхода к воспитанию детей;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с приметами, загадками, поговорками, играми, которые можно использовать в организации семейного досуга;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уточнить представление об осени, о фруктах и овощах, способах запасов их на зиму;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с травами, из которых готовиться чай;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радостное настроение у детей и гостей.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Предварительная работа: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опрос родителей на тему «Участие бабушки и дедушки в воспитании ребенка»;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консультации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оформление выставки детских рисунков «Мои бабушка и дедушка»;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оформление фотовыставки «Как молоды мы были...», </a:t>
            </a: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пригласительных билетов и поделок-подарков для бабушек и дедушек;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Оборудование: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рисунки детей, костюмы и атрибуты для инсценировок, корзина, самовар, поделки детей.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0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149">
        <p:dissolve/>
      </p:transition>
    </mc:Choice>
    <mc:Fallback>
      <p:transition spd="slow" advTm="414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465" y="830340"/>
            <a:ext cx="9353067" cy="519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досуга: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Звучит аудиозапись «Маленькая страна». Групповая комната украшена шарами, на стенах рисунки детей «Портрет бабушки и дедушки», фотовыставка семейных альбомов.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Ведущий. 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Здравствуйте, дорогие наши бабушки и дедушки!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мы пригласили вас на встречу, которая посвящена вам. У мам есть свой праздник, у пап тоже есть, а у бабушек и дедушек нет. Несправедливо! Мы хотим, подарим нашим бабушкам и дедушкам «Путешествие в страну ДЕТСТВА». 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447925" algn="l"/>
              </a:tabLs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447925" algn="l"/>
              </a:tabLs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Казалось бы - простое слово БАБУШКА!                   СЛАВА В.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как оно особенно звучит!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нём - лучик солнца и гора оладушек,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нём сказка детства ласково журчит!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нём - чуткое внимание и нежность,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Улыбки свет, тепло любимых рук!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Бегут года, но всё же, как и прежде,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Ты, БАБУШКА, мой самый верный друг!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терпенье и заботу!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тебе, милая моя!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долгие и радостные годы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Большого СЧАСТЬЯ пожелаю я!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66" y="3190608"/>
            <a:ext cx="4082562" cy="272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408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118">
        <p15:prstTrans prst="drape"/>
      </p:transition>
    </mc:Choice>
    <mc:Fallback>
      <p:transition spd="slow" advTm="3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599" y="607485"/>
            <a:ext cx="9905999" cy="391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447925" algn="l"/>
              </a:tabLst>
            </a:pPr>
            <a:r>
              <a:rPr lang="ru-RU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ребенок: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447925" algn="l"/>
              </a:tabLs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Бабушка, ты тоже          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Маленькой была?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любила бегать,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цветы рвала?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играла в куклы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Ты, бабушка, ведь да?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 волос какой был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тебя тогда?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Значит, буду так же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Бабушкой и я, -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Разве оставаться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Маленькой нельзя?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другому — башмачки.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81598" y="607485"/>
            <a:ext cx="4953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ребёнок:                         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бабушку мою -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Маму мамину — люблю.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нее морщинок много,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на лбу седая прядь,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и хочется потрогать,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потом поцеловать.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быть, и я такою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 старенькой, седою,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 у меня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внучатки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тогда, надев очки,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Одному свяжу перчатки,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2529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">
        <p:split orient="vert"/>
      </p:transition>
    </mc:Choice>
    <mc:Fallback>
      <p:transition spd="slow" advTm="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843677"/>
            <a:ext cx="99059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вы когда-то были детьми: верили в чудо, любили сказки. Как хочется порою вернуться в детство! Только как туда попасть?</a:t>
            </a: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(Высказывания участников).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Ведущий.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Давайте построим машину времени. Возьмите стульчики и расставьте их по кругу, присаживайтесь. Вот и готова наша машина. Возьмитесь за руки, улыбнитесь друг другу, закройте глаза!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(Включается мелодичная музыка).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летим! Остались позади серые будни, суета повседневности, домашние хлопоты, проблемы на работе. Вы чувствуете, что рядом близкие Вам люди, становитесь сильнее, свободнее, любое дело вам по плечу.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цели, вот она, удивительная и прекрасная СТРАНА ДЕТСТВА. В этой стране небо голубое, солнце ярче, трава зеленее, а конфеты слаще. Жители этой чудесной страны всегда рады гостям. Сегодня мы с вами пройдемся по самым интересным местам страны детства.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6" y="2228387"/>
            <a:ext cx="4069334" cy="271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45" y="2228387"/>
            <a:ext cx="3675186" cy="2756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241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95">
        <p15:prstTrans prst="drape"/>
      </p:transition>
    </mc:Choice>
    <mc:Fallback>
      <p:transition spd="slow" advTm="1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5670" y="500970"/>
            <a:ext cx="96803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Впереди возвышается гора-это литературный Парнас. У ее подножия вы можете вспомнить сказки, стихи которые читали вам в детстве ваши родители.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(Бабушки и дедушки по очереди рассказывают, какие им читали в детстве сказки).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3" y="1371598"/>
            <a:ext cx="4126526" cy="309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19" y="1960684"/>
            <a:ext cx="4185139" cy="313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67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81">
        <p14:reveal/>
      </p:transition>
    </mc:Choice>
    <mc:Fallback>
      <p:transition spd="slow" advTm="10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591" y="577840"/>
            <a:ext cx="95924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литературная викторина.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Давайте вспомним сказки, в которых упоминаются бабушка и дедушка.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внучку очень любила,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Шапочку красную ей подарила,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имя забыла свое,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ну, угадайте, как звали ее? (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шапочка)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сусекам помела,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Что-то деду испекла. (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вытащить его не сумел...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овощ там поспел? (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Репка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била и дед бил,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никто не разбил. (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 Ряба)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потолкуем о сказке другой.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синее море, там берег морской.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Старик вышел к морю, он невод забросит,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Кого-то поймает и что-то попросит. (Сказка о рыбаке и рыбке)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2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">
        <p:split orient="vert"/>
      </p:transition>
    </mc:Choice>
    <mc:Fallback>
      <p:transition spd="slow" advTm="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6187" y="646357"/>
            <a:ext cx="7403121" cy="499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этот прекрасный день хочется сказать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несколько добрых слов в ваш адрес уважаемые гости.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милой моей бабушки  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ОСТАП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Волосы седые,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 глаза у бабушки,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прежде, молодые.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Бабушка — волшебница,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улыбается -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Каждое желание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меня сбывается.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Поцелует бабушка 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Плохое забывается,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Новый день, веселый день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Сразу начинается.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Мы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моею бабушкой старые друзья    - ЭЛЕН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 чего хорошая бабушка моя!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вот руки бабушки — это просто клад.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без дела бабушки руки не велят.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Золотые, ловкие, как люблю я их!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Нет, других, наверное, не найти таких.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447925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Показывает на мольберте портрет дедушки).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Кто это?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9070" y="1694546"/>
            <a:ext cx="558311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Помогаю бабушке — я уже большой,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СЛАВА Н.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Улыбнулась бабушка, стала молодой.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«Молодая бабушка», - люди говорят,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за нашу бабушку очень-очень рад.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любим нашу бабушку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очень дружим с ней.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01153" y="3823124"/>
            <a:ext cx="4953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Дедушка, дедушка. Я это знаю.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ГРИША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Дедушку дедушкой я называю,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 по другому другие зовут.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Нет никакого сомнения тут.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Бабушка с дедом лет сорок живет,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Бабушка дедушку.. (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дедом)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зовет,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Сколько бы не было разных имен,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Главное в дедушке — дедушка он!</a:t>
            </a:r>
          </a:p>
        </p:txBody>
      </p:sp>
    </p:spTree>
    <p:extLst>
      <p:ext uri="{BB962C8B-B14F-4D97-AF65-F5344CB8AC3E}">
        <p14:creationId xmlns:p14="http://schemas.microsoft.com/office/powerpoint/2010/main" val="361107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">
        <p:split orient="vert"/>
      </p:transition>
    </mc:Choice>
    <mc:Fallback>
      <p:transition spd="slow" advTm="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5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922" y="654711"/>
            <a:ext cx="9730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Мы продолжаем наше путешествие по Стране детства. Мы преодолели горный перевал сказок, и перед нами раскинулась долина игр и игрушек. Вспомните любимые вам в детстве игры.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(Участники называют игры, а затем играют в одну из них).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0" y="2048086"/>
            <a:ext cx="3023550" cy="2267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4" y="1444999"/>
            <a:ext cx="2819161" cy="220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25" y="3653019"/>
            <a:ext cx="3004228" cy="254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682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212">
        <p15:prstTrans prst="drape"/>
      </p:transition>
    </mc:Choice>
    <mc:Fallback>
      <p:transition spd="slow" advTm="12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972</Words>
  <Application>Microsoft Office PowerPoint</Application>
  <PresentationFormat>Лист A4 (210x297 мм)</PresentationFormat>
  <Paragraphs>128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Comic Sans MS</vt:lpstr>
      <vt:lpstr>Symbol</vt:lpstr>
      <vt:lpstr>Times New Roman</vt:lpstr>
      <vt:lpstr>Тема Office</vt:lpstr>
      <vt:lpstr>Путешествие  в страну детства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 в страну детства</dc:title>
  <dc:creator>Дунаева</dc:creator>
  <cp:lastModifiedBy>Дунаева</cp:lastModifiedBy>
  <cp:revision>12</cp:revision>
  <dcterms:created xsi:type="dcterms:W3CDTF">2017-10-14T13:43:28Z</dcterms:created>
  <dcterms:modified xsi:type="dcterms:W3CDTF">2017-10-16T15:51:33Z</dcterms:modified>
</cp:coreProperties>
</file>