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1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5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1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FC86-787D-4A15-AF04-33603DFE96F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BEED-E947-4D2C-B027-E367F672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661" y="1556793"/>
            <a:ext cx="84201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Неделя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«Науки и экспериментирования»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581128"/>
            <a:ext cx="69342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Группа «Акварельки»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Воспитатель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1 квалификационной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И.А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 Дунаева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736" y="611396"/>
            <a:ext cx="429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Филиал «Ачитский детский сад «Тополек»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4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859" y="2076988"/>
            <a:ext cx="92050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Цель:</a:t>
            </a:r>
            <a:r>
              <a:rPr lang="ru-RU" sz="1400" dirty="0" smtClean="0"/>
              <a:t> помочь раскрыть перед детьми дошкольного возраста удивительный, многообразный рукотворный мир, мир продуктов творческой деятельности человека, вызвать восхищение людьми труда.</a:t>
            </a:r>
          </a:p>
          <a:p>
            <a:pPr algn="just"/>
            <a:r>
              <a:rPr lang="ru-RU" sz="1400" dirty="0" smtClean="0"/>
              <a:t>	С 13 по 17 ноября прошла неделя </a:t>
            </a:r>
            <a:r>
              <a:rPr lang="ru-RU" sz="1400" b="1" dirty="0" smtClean="0"/>
              <a:t>«Науки </a:t>
            </a:r>
            <a:r>
              <a:rPr lang="ru-RU" sz="1400" b="1" dirty="0"/>
              <a:t>и экспериментирования</a:t>
            </a:r>
            <a:r>
              <a:rPr lang="ru-RU" sz="1400" b="1" dirty="0" smtClean="0"/>
              <a:t>».</a:t>
            </a:r>
            <a:r>
              <a:rPr lang="ru-RU" sz="1400" dirty="0" smtClean="0"/>
              <a:t> </a:t>
            </a:r>
            <a:r>
              <a:rPr lang="ru-RU" sz="1400" dirty="0"/>
              <a:t> </a:t>
            </a:r>
            <a:r>
              <a:rPr lang="ru-RU" sz="1400" dirty="0" smtClean="0"/>
              <a:t>В группе </a:t>
            </a:r>
            <a:r>
              <a:rPr lang="ru-RU" sz="1400" dirty="0"/>
              <a:t>«Акварельки открылся удивительный, многообразный рукотворный мир прошлого. Знаменитый Почемучка приглашал детей в музей, где не только можно было увидеть предметы рукотворного мира, но и узнать о прошлом, его историю. </a:t>
            </a:r>
          </a:p>
          <a:p>
            <a:r>
              <a:rPr lang="ru-RU" sz="1400" dirty="0"/>
              <a:t>Путешествия были разнообразны: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dirty="0"/>
              <a:t>«Путешествие в прошлое часов»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dirty="0"/>
              <a:t>«Прошлое утюга»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dirty="0"/>
              <a:t>«Путешествие в прошлое стула»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dirty="0"/>
              <a:t>«Путешествие в прошлое стиральной машины».</a:t>
            </a:r>
          </a:p>
          <a:p>
            <a:pPr algn="just"/>
            <a:r>
              <a:rPr lang="ru-RU" sz="1400" dirty="0" smtClean="0"/>
              <a:t>	В </a:t>
            </a:r>
            <a:r>
              <a:rPr lang="ru-RU" sz="1400" dirty="0"/>
              <a:t>заключении </a:t>
            </a:r>
            <a:r>
              <a:rPr lang="ru-RU" sz="1400" dirty="0" smtClean="0"/>
              <a:t>Почемучка совместно </a:t>
            </a:r>
            <a:r>
              <a:rPr lang="ru-RU" sz="1400" dirty="0"/>
              <a:t>с детьми </a:t>
            </a:r>
            <a:r>
              <a:rPr lang="ru-RU" sz="1400" dirty="0" smtClean="0"/>
              <a:t>открыли телепередачу «</a:t>
            </a:r>
            <a:r>
              <a:rPr lang="ru-RU" sz="1400" dirty="0" err="1" smtClean="0"/>
              <a:t>Объяснялки</a:t>
            </a:r>
            <a:r>
              <a:rPr lang="ru-RU" sz="1400" dirty="0" smtClean="0"/>
              <a:t> - </a:t>
            </a:r>
            <a:r>
              <a:rPr lang="ru-RU" sz="1400" dirty="0" err="1" smtClean="0"/>
              <a:t>задавалки</a:t>
            </a:r>
            <a:r>
              <a:rPr lang="ru-RU" sz="1400" dirty="0"/>
              <a:t>», где дети включая телевизор </a:t>
            </a:r>
            <a:r>
              <a:rPr lang="ru-RU" sz="1400" dirty="0" smtClean="0"/>
              <a:t>рассказывали о предметах рукотворного </a:t>
            </a:r>
            <a:r>
              <a:rPr lang="ru-RU" sz="1400" dirty="0"/>
              <a:t>мира не называя его. Это было непередаваемое ощущение. Сколько интересных слов использовали дети при описании того или иного предмета.</a:t>
            </a:r>
          </a:p>
          <a:p>
            <a:r>
              <a:rPr lang="ru-RU" sz="14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7434" y="548681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Сегодня день у нас особый!</a:t>
            </a:r>
          </a:p>
          <a:p>
            <a:pPr algn="r"/>
            <a:r>
              <a:rPr lang="ru-RU" dirty="0"/>
              <a:t>Я приглашаю вас, друзья,</a:t>
            </a:r>
          </a:p>
          <a:p>
            <a:pPr algn="r"/>
            <a:r>
              <a:rPr lang="ru-RU" dirty="0"/>
              <a:t>В волшебный мир предметов,</a:t>
            </a:r>
          </a:p>
          <a:p>
            <a:pPr algn="r"/>
            <a:r>
              <a:rPr lang="ru-RU" dirty="0"/>
              <a:t>Которые делают чудеса!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3980" y="1707656"/>
            <a:ext cx="438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Игры-путешествия в прошлое предметов.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4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недели науки\DSCN6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0" y="836713"/>
            <a:ext cx="3041663" cy="21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недели науки\DSCN6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52" y="836713"/>
            <a:ext cx="2953305" cy="2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недели науки\DSCN6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80" y="836712"/>
            <a:ext cx="3011099" cy="20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недели науки\DSCN6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3429001"/>
            <a:ext cx="2858012" cy="19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 недели науки\DSCN66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15" y="3375147"/>
            <a:ext cx="2730303" cy="18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ото недели науки\DSCN66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52" y="3375146"/>
            <a:ext cx="2893873" cy="20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6189" y="478845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«Прошлое часов»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недели науки\DSCN6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5" y="692696"/>
            <a:ext cx="2423021" cy="16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недели науки\DSCN6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86" y="762488"/>
            <a:ext cx="3042338" cy="21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недели науки\DSCN6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99" y="692697"/>
            <a:ext cx="2460031" cy="30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недели науки\DSCN66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86" y="3232660"/>
            <a:ext cx="3115367" cy="21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фото недели науки\DSCN6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4" y="2852937"/>
            <a:ext cx="2369912" cy="29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 недели науки\DSCN66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65" y="3951029"/>
            <a:ext cx="3159374" cy="21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1313" y="393155"/>
            <a:ext cx="19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«Прошлое утюга»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349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недели науки\DSCN6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8" y="1268761"/>
            <a:ext cx="2404334" cy="16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недели науки\DSCN6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39" y="1455280"/>
            <a:ext cx="2283687" cy="15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недели науки\DSCN6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2" y="3356857"/>
            <a:ext cx="2274021" cy="15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о недели науки\DSCN6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41" y="2771262"/>
            <a:ext cx="2121907" cy="14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5" y="3791495"/>
            <a:ext cx="2133533" cy="23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F:\фото недели науки\DSCN67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6" y="3849643"/>
            <a:ext cx="1810370" cy="22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:\фото недели науки\DSCN67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52" y="4365105"/>
            <a:ext cx="1624622" cy="1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недели науки\DSCN67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62" y="1517282"/>
            <a:ext cx="2319589" cy="16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4818" y="899428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«Прошлое стула»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старшая гр\IMG_6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833710"/>
            <a:ext cx="291249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таршая гр\IMG_6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5" y="877316"/>
            <a:ext cx="2849501" cy="19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таршая гр\IMG_6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6" y="1124745"/>
            <a:ext cx="2928580" cy="2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таршая гр\IMG_6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29001"/>
            <a:ext cx="2652295" cy="18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старшая гр\IMG_64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65" y="3789040"/>
            <a:ext cx="3171543" cy="21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 недели науки\DSCN67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88" y="3074139"/>
            <a:ext cx="2624998" cy="32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210" y="497119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«Прошлое стиральной машины»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9" y="0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недели науки\DSCN6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17025" r="20777" b="12630"/>
          <a:stretch/>
        </p:blipFill>
        <p:spPr bwMode="auto">
          <a:xfrm>
            <a:off x="307628" y="1088739"/>
            <a:ext cx="27323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недели науки\DSCN67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6"/>
          <a:stretch/>
        </p:blipFill>
        <p:spPr bwMode="auto">
          <a:xfrm>
            <a:off x="3208932" y="1100234"/>
            <a:ext cx="29154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недели науки\DSCN6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27" y="980729"/>
            <a:ext cx="332799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недели науки\DSCN67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38" y="3429001"/>
            <a:ext cx="4235628" cy="29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4663" y="449744"/>
            <a:ext cx="467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Телепередача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Объяснялки-задавалки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1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фончики\0001-002-Priznaki-uch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1" y="18434"/>
            <a:ext cx="99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4558" y="1196752"/>
            <a:ext cx="7561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Мы прощаемся с музеем,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Он </a:t>
            </a: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нам столько </a:t>
            </a:r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рассказал,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И немного пожалеем,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Что пора расстаться нам!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Но мы верим что однажды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Вновь вернемся все сюда,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И наверное неважно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Сколько лет пройдет тогда!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Book Antiqua" pitchFamily="18" charset="0"/>
              </a:rPr>
              <a:t>До свидания! 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2610181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136</Words>
  <Application>Microsoft Office PowerPoint</Application>
  <PresentationFormat>Лист A4 (210x297 мм)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Неделя  «Науки и экспериментирования»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«Науки и экспериментирования»</dc:title>
  <dc:creator>Admin</dc:creator>
  <cp:lastModifiedBy>User</cp:lastModifiedBy>
  <cp:revision>13</cp:revision>
  <dcterms:created xsi:type="dcterms:W3CDTF">2017-11-20T02:40:28Z</dcterms:created>
  <dcterms:modified xsi:type="dcterms:W3CDTF">2018-03-21T08:12:50Z</dcterms:modified>
</cp:coreProperties>
</file>