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4" r:id="rId5"/>
    <p:sldId id="261" r:id="rId6"/>
    <p:sldId id="259" r:id="rId7"/>
    <p:sldId id="265" r:id="rId8"/>
    <p:sldId id="267" r:id="rId9"/>
    <p:sldId id="268" r:id="rId10"/>
    <p:sldId id="269" r:id="rId11"/>
    <p:sldId id="270" r:id="rId12"/>
    <p:sldId id="271" r:id="rId13"/>
    <p:sldId id="284" r:id="rId14"/>
    <p:sldId id="274" r:id="rId15"/>
    <p:sldId id="288" r:id="rId16"/>
    <p:sldId id="275" r:id="rId17"/>
    <p:sldId id="279" r:id="rId18"/>
    <p:sldId id="277" r:id="rId19"/>
    <p:sldId id="287" r:id="rId20"/>
    <p:sldId id="278" r:id="rId21"/>
    <p:sldId id="286" r:id="rId22"/>
    <p:sldId id="281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6E19"/>
    <a:srgbClr val="F1995D"/>
    <a:srgbClr val="FF1D1D"/>
    <a:srgbClr val="FF3737"/>
    <a:srgbClr val="FF4F25"/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96124" autoAdjust="0"/>
  </p:normalViewPr>
  <p:slideViewPr>
    <p:cSldViewPr snapToGrid="0">
      <p:cViewPr>
        <p:scale>
          <a:sx n="67" d="100"/>
          <a:sy n="67" d="100"/>
        </p:scale>
        <p:origin x="-52" y="-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4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4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3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4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7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1148-D3A1-4632-9427-2BED753EBB34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6D76-6A03-4CC4-9F4B-C286686EB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000">
              <a:srgbClr val="F1995D"/>
            </a:gs>
            <a:gs pos="90000">
              <a:srgbClr val="FF1D1D"/>
            </a:gs>
            <a:gs pos="82000">
              <a:srgbClr val="FF4F25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6575" cy="101695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 ДОУ АГО Ачитский детский сад «Улыбка» – филиал Афанасьевский детский сад «Колосок»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666750"/>
            <a:ext cx="11081982" cy="3095625"/>
          </a:xfrm>
          <a:ln>
            <a:noFill/>
          </a:ln>
        </p:spPr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7836" flipH="1">
            <a:off x="1120333" y="3324930"/>
            <a:ext cx="3111731" cy="370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1760" y="5404286"/>
            <a:ext cx="550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Бизяева Т.П.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2720" y="5913120"/>
            <a:ext cx="521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7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Рассматривание картин, плакатов, иллюстраций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3509" y="5396346"/>
            <a:ext cx="3985147" cy="1049990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Знает мальчик и девчушка:</a:t>
            </a:r>
          </a:p>
          <a:p>
            <a:pPr algn="ctr"/>
            <a:r>
              <a:rPr lang="ru-RU" dirty="0" smtClean="0"/>
              <a:t>Спички детям-не игрушка.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7" y="1712696"/>
            <a:ext cx="5610136" cy="35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07" y="1712695"/>
            <a:ext cx="5455217" cy="354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6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Дидактические игры</a:t>
            </a:r>
          </a:p>
        </p:txBody>
      </p:sp>
      <p:pic>
        <p:nvPicPr>
          <p:cNvPr id="5122" name="Picture 2" descr="C:\Users\Microlab\Desktop\пожарная безопасность\DSCF2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6" y="2255836"/>
            <a:ext cx="4150454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crolab\Desktop\пожарная безопасность\DSCF2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16" y="2255836"/>
            <a:ext cx="321945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crolab\Desktop\пожарная безопасность\DSCF2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60" y="2255836"/>
            <a:ext cx="2783681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752601" y="1040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Сюжетно-ролевые </a:t>
            </a:r>
            <a:r>
              <a:rPr lang="ru-RU" dirty="0" smtClean="0">
                <a:solidFill>
                  <a:schemeClr val="tx1"/>
                </a:solidFill>
              </a:rPr>
              <a:t>, театрализованные  игры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Microlab\Desktop\пожарная безопасность\DSCF2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777">
            <a:off x="453521" y="1741878"/>
            <a:ext cx="3239440" cy="25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crolab\Desktop\пожарная безопасность\DSCN09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b="23217"/>
          <a:stretch/>
        </p:blipFill>
        <p:spPr bwMode="auto">
          <a:xfrm rot="20678790">
            <a:off x="4621596" y="1617452"/>
            <a:ext cx="2518905" cy="22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icrolab\Desktop\пожарная безопасность\DSCN09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/>
          <a:stretch/>
        </p:blipFill>
        <p:spPr bwMode="auto">
          <a:xfrm rot="20632347">
            <a:off x="8168100" y="1559132"/>
            <a:ext cx="3448972" cy="22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icrolab\Desktop\пожарная безопасность\DSCN09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/>
          <a:stretch/>
        </p:blipFill>
        <p:spPr bwMode="auto">
          <a:xfrm rot="20622893">
            <a:off x="8570387" y="4102521"/>
            <a:ext cx="3383596" cy="21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icrolab\Desktop\пожарная безопасность\DSCN09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b="13786"/>
          <a:stretch/>
        </p:blipFill>
        <p:spPr bwMode="auto">
          <a:xfrm rot="20632961">
            <a:off x="1142334" y="4498032"/>
            <a:ext cx="3292410" cy="17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icrolab\Desktop\пожарная безопасность\DSCF27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337">
            <a:off x="5237277" y="3990299"/>
            <a:ext cx="2696943" cy="23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3" y="2359416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02005" y="278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Подвижные игры, соревнования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3" descr="C:\Users\Microlab\Desktop\пожарная безопасность\DSCF2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23" y="1488175"/>
            <a:ext cx="2931479" cy="36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253">
            <a:off x="540336" y="4038104"/>
            <a:ext cx="4485445" cy="29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icrolab\Desktop\пожарная безопасность\пожарная безопасность 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/>
          <a:stretch/>
        </p:blipFill>
        <p:spPr bwMode="auto">
          <a:xfrm rot="1035823">
            <a:off x="7307477" y="4154023"/>
            <a:ext cx="4125718" cy="28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rolab\Desktop\пожарная безопасность\23 февраля 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77" y="1062577"/>
            <a:ext cx="3122365" cy="29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rolab\Desktop\пожарная безопасность\23 февраля 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4" y="1642061"/>
            <a:ext cx="3276601" cy="28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Чтение художественной литературы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8565">
            <a:off x="414424" y="1418102"/>
            <a:ext cx="1673291" cy="230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693" y="4801803"/>
            <a:ext cx="2691111" cy="1856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157" y="4225153"/>
            <a:ext cx="1616265" cy="2147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76" y="4187323"/>
            <a:ext cx="1659155" cy="2223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4225152"/>
            <a:ext cx="1633447" cy="21854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3120">
            <a:off x="9795980" y="1397280"/>
            <a:ext cx="1837191" cy="2351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84" y="4225152"/>
            <a:ext cx="1491397" cy="2147611"/>
          </a:xfrm>
          <a:prstGeom prst="rect">
            <a:avLst/>
          </a:prstGeom>
        </p:spPr>
      </p:pic>
      <p:pic>
        <p:nvPicPr>
          <p:cNvPr id="4098" name="Picture 2" descr="C:\Users\Microlab\Desktop\пожарная безопасность\DSCF27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72" y="1479402"/>
            <a:ext cx="5216030" cy="31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828801" y="191068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Подбор детской литературы в «</a:t>
            </a:r>
            <a:r>
              <a:rPr lang="ru-RU" dirty="0" err="1" smtClean="0">
                <a:solidFill>
                  <a:schemeClr val="tx1"/>
                </a:solidFill>
              </a:rPr>
              <a:t>Читайку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Microlab\Desktop\пожарная безопасность\DSCF2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73925"/>
            <a:ext cx="3695130" cy="4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icrolab\Desktop\пожарная безопасность\DSCF2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1773925"/>
            <a:ext cx="3627603" cy="4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11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Проведение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занятий по эвакуации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Microlab\Desktop\пожарная безопасность\DSCN0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288">
            <a:off x="104775" y="3130152"/>
            <a:ext cx="344805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crolab\Desktop\пожарная безопасность\DSCN0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16">
            <a:off x="8623207" y="3293169"/>
            <a:ext cx="3267075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icrolab\Desktop\пожарная безопасность\DSCN0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32" y="199072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118" y="2470244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Просмотр презентаций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47">
            <a:off x="248922" y="2954964"/>
            <a:ext cx="3985147" cy="2808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538" y="2085475"/>
            <a:ext cx="3114924" cy="4404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505200"/>
            <a:ext cx="152400" cy="152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657600"/>
            <a:ext cx="152400" cy="152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881">
            <a:off x="8035622" y="2792084"/>
            <a:ext cx="3988293" cy="29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460310" y="191069"/>
            <a:ext cx="8939284" cy="1460312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Занятия по изо «Тили-бом, загорелся кошкин дом»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Microlab\Desktop\пожарная безопасность\DSCN0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81" y="1651381"/>
            <a:ext cx="3895725" cy="29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crolab\Desktop\пожарная безопасность\DSCN0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157">
            <a:off x="76666" y="2803759"/>
            <a:ext cx="4388137" cy="32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icrolab\Desktop\пожарная безопасность\DSCF2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280">
            <a:off x="8031964" y="2434254"/>
            <a:ext cx="3707959" cy="35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828801" y="191068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Выставка детских работ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Microlab\Desktop\пожарная безопасность\DSCF2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6" b="12827"/>
          <a:stretch/>
        </p:blipFill>
        <p:spPr bwMode="auto">
          <a:xfrm>
            <a:off x="986452" y="4331915"/>
            <a:ext cx="4780980" cy="244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crolab\Desktop\пожарная безопасность\пожарная безопасность 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2661" b="7454"/>
          <a:stretch/>
        </p:blipFill>
        <p:spPr bwMode="auto">
          <a:xfrm>
            <a:off x="6915151" y="2558537"/>
            <a:ext cx="4800600" cy="35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rolab\Desktop\пожарная безопасность\DSCF2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8" y="1822028"/>
            <a:ext cx="6335531" cy="24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0499"/>
            <a:ext cx="10515600" cy="4747501"/>
          </a:xfrm>
        </p:spPr>
        <p:txBody>
          <a:bodyPr>
            <a:prstTxWarp prst="textPlain">
              <a:avLst>
                <a:gd name="adj" fmla="val 49728"/>
              </a:avLst>
            </a:prstTxWarp>
          </a:bodyPr>
          <a:lstStyle/>
          <a:p>
            <a:pPr marL="0" indent="0">
              <a:buNone/>
            </a:pP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	                              Формирование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основ пожарной безопасности, навыков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		 осознанного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безопасного поведения, создание условий для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			 и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знаний детей о правилах пожарной безопасности в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			 ДОУ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; выставка детского рисунка «Пожар»; презентация по данной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			 теме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992573" y="150125"/>
            <a:ext cx="7970293" cy="1460311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86" y="1610437"/>
            <a:ext cx="2593075" cy="45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74209" y="191069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Реализация проекта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8976">
            <a:off x="1021013" y="3955543"/>
            <a:ext cx="2053723" cy="2924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1" y="1271356"/>
            <a:ext cx="1990724" cy="2814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79" y="1229470"/>
            <a:ext cx="2260934" cy="311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3784">
            <a:off x="8911728" y="4107401"/>
            <a:ext cx="2024088" cy="2864631"/>
          </a:xfrm>
          <a:prstGeom prst="rect">
            <a:avLst/>
          </a:prstGeom>
        </p:spPr>
      </p:pic>
      <p:pic>
        <p:nvPicPr>
          <p:cNvPr id="9219" name="Picture 3" descr="C:\Users\Microlab\Desktop\пожарная безопасность\DSCF27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02" y="1837314"/>
            <a:ext cx="6019800" cy="32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70" y="2388358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700852" y="171450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Уголок для родителей по «ПБ»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Microlab\Desktop\пожарная безопасность\P1120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88337"/>
            <a:ext cx="7229475" cy="49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2120" y="3567500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3015" y="2813388"/>
            <a:ext cx="9457898" cy="369331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Разработка методического материала: конструктов занятий, сценариев праздников, досугов, весёлых стартов и эстафет.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2. Создана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выставка детских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работ по изо деятельности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 пожарной безопасности.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Оформлена подборка наглядного материала, художественной литературы для детей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Изготовление атрибутов для сюжетно –ролевых, театрализованных, подвижных и спортивных игр по пожарной безопасности.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Оформлен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стенд для родителей «Неделя пожарной безопасности в саду.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Оформлена подборка наглядной агитации для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родителей.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Продукты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844" y="1664281"/>
            <a:ext cx="4057982" cy="3043486"/>
          </a:xfrm>
          <a:prstGeom prst="rect">
            <a:avLst/>
          </a:prstGeom>
        </p:spPr>
      </p:pic>
      <p:pic>
        <p:nvPicPr>
          <p:cNvPr id="12" name="Picture 7" descr="ф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8" y="1334065"/>
            <a:ext cx="2760662" cy="34098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crolab\Desktop\пожарная безопасность\56dee884f7c7beae897ef4f1d8a309ed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64281"/>
            <a:ext cx="4593694" cy="30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405" y="4235857"/>
            <a:ext cx="6456245" cy="16859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25" y="593165"/>
            <a:ext cx="3448050" cy="44856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4139" y="2770495"/>
            <a:ext cx="4940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5147335" y="838202"/>
            <a:ext cx="5749263" cy="325612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сутками сутки и ночью, и днем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 пожарные к битве с огнем.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мало отважным пожарным быть,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злой и коварный огонь победить, 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следует много знать и уметь, 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четко и быстро огонь одолеть.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855549"/>
            <a:ext cx="9925050" cy="4554776"/>
          </a:xfrm>
        </p:spPr>
        <p:txBody>
          <a:bodyPr>
            <a:normAutofit fontScale="85000" lnSpcReduction="20000"/>
          </a:bodyPr>
          <a:lstStyle/>
          <a:p>
            <a:r>
              <a:rPr lang="ru-RU" b="1" i="1" u="sng" dirty="0"/>
              <a:t>Для детей:</a:t>
            </a:r>
            <a:endParaRPr lang="ru-RU" b="1" dirty="0"/>
          </a:p>
          <a:p>
            <a:pPr marL="457200" indent="-457200">
              <a:buAutoNum type="arabicPeriod"/>
            </a:pPr>
            <a:r>
              <a:rPr lang="ru-RU" b="1" dirty="0" smtClean="0"/>
              <a:t>Дать </a:t>
            </a:r>
            <a:r>
              <a:rPr lang="ru-RU" b="1" dirty="0"/>
              <a:t>знания о полезных и опасных сторонах огня, огнеопасных </a:t>
            </a:r>
            <a:r>
              <a:rPr lang="ru-RU" b="1" dirty="0" smtClean="0"/>
              <a:t>предметах, причинах </a:t>
            </a:r>
            <a:r>
              <a:rPr lang="ru-RU" b="1" dirty="0"/>
              <a:t>возникновения </a:t>
            </a:r>
            <a:r>
              <a:rPr lang="ru-RU" b="1" dirty="0" smtClean="0"/>
              <a:t>пожара.</a:t>
            </a:r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   2</a:t>
            </a:r>
            <a:r>
              <a:rPr lang="ru-RU" b="1" dirty="0"/>
              <a:t>. Формировать умения осознанного выполнения правил противопожарной </a:t>
            </a:r>
            <a:r>
              <a:rPr lang="ru-RU" b="1" dirty="0" smtClean="0"/>
              <a:t>   			безопасности.</a:t>
            </a:r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   3</a:t>
            </a:r>
            <a:r>
              <a:rPr lang="ru-RU" b="1" dirty="0"/>
              <a:t>. Воспитывать у детей чувство осторожности и самосохранения.</a:t>
            </a:r>
          </a:p>
          <a:p>
            <a:r>
              <a:rPr lang="ru-RU" b="1" dirty="0" smtClean="0"/>
              <a:t>  4.Воспитывать </a:t>
            </a:r>
            <a:r>
              <a:rPr lang="ru-RU" b="1" dirty="0"/>
              <a:t>чувства благодарности людям, которые помогают нам в трудных ситуациях.</a:t>
            </a:r>
          </a:p>
          <a:p>
            <a:r>
              <a:rPr lang="ru-RU" b="1" i="1" u="sng" dirty="0"/>
              <a:t>Для </a:t>
            </a:r>
            <a:r>
              <a:rPr lang="ru-RU" b="1" i="1" u="sng" dirty="0" smtClean="0"/>
              <a:t>педагогов</a:t>
            </a:r>
          </a:p>
          <a:p>
            <a:pPr algn="l"/>
            <a:r>
              <a:rPr lang="ru-RU" b="1" dirty="0" smtClean="0"/>
              <a:t>        Повысить </a:t>
            </a:r>
            <a:r>
              <a:rPr lang="ru-RU" b="1" dirty="0"/>
              <a:t>профессиональную компетентность через поисково </a:t>
            </a:r>
            <a:r>
              <a:rPr lang="ru-RU" b="1" dirty="0" smtClean="0"/>
              <a:t>-</a:t>
            </a:r>
          </a:p>
          <a:p>
            <a:pPr algn="l"/>
            <a:r>
              <a:rPr lang="ru-RU" b="1" dirty="0" smtClean="0"/>
              <a:t>        </a:t>
            </a:r>
            <a:r>
              <a:rPr lang="ru-RU" b="1" dirty="0"/>
              <a:t>аналитическую деятельность по теме проекта.</a:t>
            </a:r>
          </a:p>
          <a:p>
            <a:r>
              <a:rPr lang="ru-RU" b="1" i="1" u="sng" dirty="0"/>
              <a:t>Для </a:t>
            </a:r>
            <a:r>
              <a:rPr lang="ru-RU" b="1" i="1" u="sng" dirty="0" smtClean="0"/>
              <a:t>родителей:</a:t>
            </a:r>
            <a:endParaRPr lang="ru-RU" b="1" dirty="0"/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  Информировать </a:t>
            </a:r>
            <a:r>
              <a:rPr lang="ru-RU" b="1" dirty="0"/>
              <a:t>родителей о противопожарной безопасности.</a:t>
            </a:r>
          </a:p>
          <a:p>
            <a:pPr algn="l"/>
            <a:r>
              <a:rPr lang="ru-RU" b="1" dirty="0" smtClean="0"/>
              <a:t>       Вовлечь </a:t>
            </a:r>
            <a:r>
              <a:rPr lang="ru-RU" b="1" dirty="0"/>
              <a:t>родителей в образовательный процесс ДОУ.</a:t>
            </a: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937982" y="313899"/>
            <a:ext cx="8202305" cy="1541651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sz="800" b="1" dirty="0">
                <a:solidFill>
                  <a:schemeClr val="tx1"/>
                </a:solidFill>
              </a:rPr>
              <a:t>Задачи проекта</a:t>
            </a:r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59" y="3991696"/>
            <a:ext cx="2400265" cy="20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1943936"/>
            <a:ext cx="69330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детей с полезными и опасными сторонами огня.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Овладение детьми знаниями, умениями и навыками по пожарной безопасности.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Сформированность у детей заботливого отношения к себе, к людям, к миру.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Информированность родителей о противопожарной безопасности.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Повышение родительской активности в воспитательном процессе ДОУ.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0" y="450377"/>
            <a:ext cx="8475259" cy="1555844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Ожидаемые результаты: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769" y="2006221"/>
            <a:ext cx="2674961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5152"/>
            <a:ext cx="10515600" cy="456659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Беседа с пожарниками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Чтение </a:t>
            </a:r>
            <a:r>
              <a:rPr lang="ru-RU" dirty="0"/>
              <a:t>художественной литературы</a:t>
            </a:r>
          </a:p>
          <a:p>
            <a:pPr lvl="0"/>
            <a:r>
              <a:rPr lang="ru-RU" dirty="0"/>
              <a:t>Просмотр презентаций</a:t>
            </a:r>
          </a:p>
          <a:p>
            <a:pPr lvl="0"/>
            <a:r>
              <a:rPr lang="ru-RU" dirty="0"/>
              <a:t>Экспериментирование  </a:t>
            </a:r>
          </a:p>
          <a:p>
            <a:pPr lvl="0"/>
            <a:r>
              <a:rPr lang="ru-RU" dirty="0"/>
              <a:t>Выставка </a:t>
            </a:r>
            <a:r>
              <a:rPr lang="ru-RU" dirty="0" smtClean="0"/>
              <a:t>детских работ</a:t>
            </a:r>
            <a:endParaRPr lang="ru-RU" dirty="0"/>
          </a:p>
          <a:p>
            <a:pPr lvl="0"/>
            <a:r>
              <a:rPr lang="ru-RU" dirty="0"/>
              <a:t>Разучивание песен, стихов</a:t>
            </a:r>
          </a:p>
          <a:p>
            <a:pPr lvl="0"/>
            <a:r>
              <a:rPr lang="ru-RU" dirty="0" smtClean="0"/>
              <a:t>Изо деятельность</a:t>
            </a:r>
            <a:endParaRPr lang="ru-RU" dirty="0"/>
          </a:p>
          <a:p>
            <a:pPr lvl="0"/>
            <a:r>
              <a:rPr lang="ru-RU" dirty="0"/>
              <a:t>Экскурсия по детскому саду</a:t>
            </a:r>
          </a:p>
          <a:p>
            <a:pPr lvl="0"/>
            <a:r>
              <a:rPr lang="ru-RU" dirty="0"/>
              <a:t>Тренировка по </a:t>
            </a:r>
            <a:r>
              <a:rPr lang="ru-RU" dirty="0" smtClean="0"/>
              <a:t>эвакуации</a:t>
            </a:r>
          </a:p>
          <a:p>
            <a:pPr lvl="0"/>
            <a:r>
              <a:rPr lang="ru-RU" dirty="0" smtClean="0"/>
              <a:t>Игровая деятельность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746913" y="365125"/>
            <a:ext cx="8625385" cy="1282343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Формы и методы реализации проекта: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776" y="2714624"/>
            <a:ext cx="4885898" cy="32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1881"/>
            <a:ext cx="10515600" cy="39250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Систематическое изучение наиболее вероятных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причин </a:t>
            </a:r>
            <a:r>
              <a:rPr lang="ru-RU" dirty="0"/>
              <a:t>возникновения пожара.</a:t>
            </a:r>
          </a:p>
          <a:p>
            <a:r>
              <a:rPr lang="ru-RU" dirty="0"/>
              <a:t>2. Целенаправленное изучение правил безопасного поведения во время пожара.</a:t>
            </a:r>
          </a:p>
          <a:p>
            <a:r>
              <a:rPr lang="ru-RU" dirty="0"/>
              <a:t>3. Формирование новых знаний и навыков в области пожарной безопасности на базе имеющихся (принцип креативности).</a:t>
            </a:r>
          </a:p>
          <a:p>
            <a:r>
              <a:rPr lang="ru-RU" dirty="0"/>
              <a:t>4. Проявление заботы о здоровье и его безопасности (принцип </a:t>
            </a:r>
            <a:r>
              <a:rPr lang="ru-RU" dirty="0" err="1"/>
              <a:t>гуманизации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68992" y="177421"/>
            <a:ext cx="9771796" cy="1513267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Принципы реализации проекта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8549">
            <a:off x="9213289" y="1500609"/>
            <a:ext cx="1535702" cy="17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090" y="2112917"/>
            <a:ext cx="10515600" cy="37684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u="sng" dirty="0" smtClean="0"/>
              <a:t> Мероприятия</a:t>
            </a:r>
            <a:r>
              <a:rPr lang="ru-RU" i="1" u="sng" dirty="0"/>
              <a:t>:</a:t>
            </a:r>
            <a:endParaRPr lang="ru-RU" dirty="0"/>
          </a:p>
          <a:p>
            <a:r>
              <a:rPr lang="ru-RU" dirty="0"/>
              <a:t>1. Убеждение участников проекта в том, что с помощью противопожарной пропаганды число пожаров и жертв можно уменьшить.</a:t>
            </a:r>
          </a:p>
          <a:p>
            <a:r>
              <a:rPr lang="ru-RU" dirty="0"/>
              <a:t>2. Подборка методической, научно-популярной и художественной литературы, иллюстрированного материала, игрушек, атрибутов для игровой и театрализованной деятельности по противопожарной тематике.</a:t>
            </a:r>
          </a:p>
          <a:p>
            <a:r>
              <a:rPr lang="ru-RU" dirty="0"/>
              <a:t>3. Подготовка дидактических игр, пособий, атрибутов по пожарной безопасности.</a:t>
            </a:r>
          </a:p>
          <a:p>
            <a:r>
              <a:rPr lang="ru-RU" dirty="0"/>
              <a:t>4. Проведение опроса детей, родителей – «Дом – это моя крепость?»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68992" y="177421"/>
            <a:ext cx="9771796" cy="1513267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Подготовительный этап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992" y="1690688"/>
            <a:ext cx="2019868" cy="17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Реализация проекта с детьми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icrolab\Desktop\пожарная безопасность\DSCF2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42" y="1752599"/>
            <a:ext cx="7513614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9" y="2361063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28801" y="218364"/>
            <a:ext cx="8256896" cy="1460311"/>
          </a:xfrm>
          <a:prstGeom prst="flowChartPunchedTape">
            <a:avLst/>
          </a:prstGeom>
          <a:solidFill>
            <a:srgbClr val="EB6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483"/>
              </a:avLst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Беседы с детьми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792" y="2361063"/>
            <a:ext cx="1746913" cy="3029803"/>
          </a:xfrm>
          <a:prstGeom prst="rect">
            <a:avLst/>
          </a:prstGeom>
        </p:spPr>
      </p:pic>
      <p:pic>
        <p:nvPicPr>
          <p:cNvPr id="2052" name="Picture 4" descr="C:\Users\Microlab\Desktop\пожарная безопасность\DSCF2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187">
            <a:off x="529696" y="2670632"/>
            <a:ext cx="4068933" cy="30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crolab\Desktop\пожарная безопасность\DSCF2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347">
            <a:off x="7244997" y="2440844"/>
            <a:ext cx="4496842" cy="33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5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486</Words>
  <Application>Microsoft Office PowerPoint</Application>
  <PresentationFormat>Произвольный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МК ДОУ АГО Ачитский детский сад «Улыбка» – филиал Афанасьевский детский сад «Колосок»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Microlab</cp:lastModifiedBy>
  <cp:revision>81</cp:revision>
  <dcterms:created xsi:type="dcterms:W3CDTF">2015-02-08T06:57:32Z</dcterms:created>
  <dcterms:modified xsi:type="dcterms:W3CDTF">2016-04-09T14:06:34Z</dcterms:modified>
</cp:coreProperties>
</file>