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2615604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Казачата – славные ребята!</a:t>
            </a:r>
            <a:endParaRPr lang="ru-RU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417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47663"/>
            <a:ext cx="1581150" cy="428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88640"/>
            <a:ext cx="3568954" cy="4001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2710" y="2101639"/>
            <a:ext cx="3255633" cy="455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2812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76200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5494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5536" y="332656"/>
            <a:ext cx="3599274" cy="540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548680"/>
            <a:ext cx="3912096" cy="2934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140968"/>
            <a:ext cx="2376728" cy="3454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9448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15" y="3601353"/>
            <a:ext cx="4015856" cy="3011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068960"/>
            <a:ext cx="4752579" cy="3564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64971"/>
            <a:ext cx="3912096" cy="2603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69433"/>
            <a:ext cx="4385806" cy="2922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8279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836712"/>
            <a:ext cx="4104456" cy="517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5710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52736"/>
            <a:ext cx="8356246" cy="4520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7911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04664"/>
            <a:ext cx="4273848" cy="6111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3177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794" y="980728"/>
            <a:ext cx="7284613" cy="4937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6546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4384514" cy="2920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602206"/>
            <a:ext cx="3558780" cy="2669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801" y="3501008"/>
            <a:ext cx="4211960" cy="3158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236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08720"/>
            <a:ext cx="7704856" cy="5123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8326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76626"/>
            <a:ext cx="7488831" cy="5612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67764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</TotalTime>
  <Words>5</Words>
  <Application>Microsoft Office PowerPoint</Application>
  <PresentationFormat>Экран (4:3)</PresentationFormat>
  <Paragraphs>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Казачата – славные ребята!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Казачата – славные ребята!</dc:title>
  <dc:creator>Admin</dc:creator>
  <cp:lastModifiedBy>User</cp:lastModifiedBy>
  <cp:revision>5</cp:revision>
  <cp:lastPrinted>2018-02-12T07:21:13Z</cp:lastPrinted>
  <dcterms:created xsi:type="dcterms:W3CDTF">2018-02-08T13:49:30Z</dcterms:created>
  <dcterms:modified xsi:type="dcterms:W3CDTF">2018-02-12T07:22:08Z</dcterms:modified>
</cp:coreProperties>
</file>