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61560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Казачата – славные ребята!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1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7663"/>
            <a:ext cx="158115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3568954" cy="400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710" y="2101639"/>
            <a:ext cx="3255633" cy="455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81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49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536" y="332656"/>
            <a:ext cx="3599274" cy="54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8680"/>
            <a:ext cx="3912096" cy="293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0968"/>
            <a:ext cx="2376728" cy="345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44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5" y="3601353"/>
            <a:ext cx="4015856" cy="301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4752579" cy="356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4971"/>
            <a:ext cx="3912096" cy="260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9433"/>
            <a:ext cx="4385806" cy="292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27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4104456" cy="517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71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356246" cy="4520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91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273848" cy="611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17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94" y="980728"/>
            <a:ext cx="7284613" cy="493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54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4384514" cy="2920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2206"/>
            <a:ext cx="3558780" cy="266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801" y="3501008"/>
            <a:ext cx="4211960" cy="315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3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704856" cy="51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32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76626"/>
            <a:ext cx="7488831" cy="561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77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5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Казачата – славные ребята!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Казачата – славные ребята!</dc:title>
  <dc:creator>Admin</dc:creator>
  <cp:lastModifiedBy>User</cp:lastModifiedBy>
  <cp:revision>5</cp:revision>
  <cp:lastPrinted>2018-02-12T07:21:13Z</cp:lastPrinted>
  <dcterms:created xsi:type="dcterms:W3CDTF">2018-02-08T13:49:30Z</dcterms:created>
  <dcterms:modified xsi:type="dcterms:W3CDTF">2018-02-12T07:22:08Z</dcterms:modified>
</cp:coreProperties>
</file>