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2" r:id="rId4"/>
    <p:sldId id="284" r:id="rId5"/>
    <p:sldId id="267" r:id="rId6"/>
    <p:sldId id="283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BC5E1B9-B828-4116-A4CC-4366800B596A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FDA29CB-54F3-4EA8-88A3-88FAD642E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A29CB-54F3-4EA8-88A3-88FAD642EC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7734-41F3-48C1-B02E-31B331D2DB07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01C9-F851-4A26-8E2F-2254B2D843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0034" y="714356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571612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Экологического содержания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Наши друзья </a:t>
            </a:r>
            <a:r>
              <a:rPr lang="ru-RU" sz="4400" b="1" dirty="0" smtClean="0"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endParaRPr lang="en-US" sz="4400" b="1" dirty="0" smtClean="0">
              <a:solidFill>
                <a:srgbClr val="00B0F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92906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Составитель-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Искорцева Наталья Александровна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85786" y="928670"/>
            <a:ext cx="7858180" cy="46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Цель.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Расширять представления детей об образе жизни животных, которые живут в доме (рыбы, птицы, животные), об уходе за ними, об их жилищах; воспитывать заботливое отношение, интерес и любовь к ним.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Материал.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Карточки с изображением животных: попугай, рыбка аквариумная, собака, корова; карточки с изображением их жилищ (клетка, будка, аквариум, сарай); карточка с изображением корма.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Ход игры: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Предложить детям подобрать жилище и корм для животных.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Для детей </a:t>
            </a:r>
            <a:r>
              <a:rPr lang="en-US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3-4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 rot="16200000">
            <a:off x="-321487" y="1141004"/>
            <a:ext cx="635798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Экологического содержания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«Наши друзья»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Расширять представления детей об образе жизни животных, которые живут в доме (рыбы, птицы, животные), об уходе за ними, об их жилищах; воспитывать заботливое отношение, интерес и любовь к ним.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Карточки с изображением животных: попугай, рыбка аквариумная, собака, корова. Карточки с изображением их жилищ (клетка, будка, аквариум, сарай). Карточка с изображением корма.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игры: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Предложить детям подобрать жилище и корм для животных.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Для детей 3-4 ЛЕТ.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Составитель-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Искорцева Наталья Александровна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www.clipartsgram.com/image/1071659954-group-of-animals-clipart-group-of-animals-clipart-group-of-tvx7vg-clip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79145" y="1393032"/>
            <a:ext cx="4929218" cy="40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oziru.com/images/fish-tank-clipart-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00042"/>
            <a:ext cx="2286016" cy="2286016"/>
          </a:xfrm>
          <a:prstGeom prst="rect">
            <a:avLst/>
          </a:prstGeom>
          <a:noFill/>
        </p:spPr>
      </p:pic>
      <p:pic>
        <p:nvPicPr>
          <p:cNvPr id="8" name="Рисунок 7" descr="http://4.bp.blogspot.com/-Awil_VCwuo0/TZ0_FgMpURI/AAAAAAAAB74/iu9QWAcztQE/s1600/Bird%20Cag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://s017.radikal.ru/i408/1210/34/2212a84cc00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86124"/>
            <a:ext cx="3405158" cy="3214710"/>
          </a:xfrm>
          <a:prstGeom prst="rect">
            <a:avLst/>
          </a:prstGeom>
          <a:noFill/>
        </p:spPr>
      </p:pic>
      <p:pic>
        <p:nvPicPr>
          <p:cNvPr id="6160" name="Picture 16" descr="http://www.startoys.ru/published/publicdata/STARTOYSSHOP/attachments/SC/products_pictures/01s9_enlx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7158" y="2928934"/>
            <a:ext cx="3786214" cy="3786214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42852"/>
          <a:ext cx="8286808" cy="6429420"/>
        </p:xfrm>
        <a:graphic>
          <a:graphicData uri="http://schemas.openxmlformats.org/drawingml/2006/table">
            <a:tbl>
              <a:tblPr/>
              <a:tblGrid>
                <a:gridCol w="4143404"/>
                <a:gridCol w="4143404"/>
              </a:tblGrid>
              <a:tr h="3214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://pngimg.com/uploads/wheat/wheat_PNG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786214" cy="2928958"/>
          </a:xfrm>
          <a:prstGeom prst="rect">
            <a:avLst/>
          </a:prstGeom>
          <a:noFill/>
        </p:spPr>
      </p:pic>
      <p:pic>
        <p:nvPicPr>
          <p:cNvPr id="5124" name="Picture 4" descr="http://optimabuy.com/images/product_images/popup_images/8993_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3714776" cy="2786050"/>
          </a:xfrm>
          <a:prstGeom prst="rect">
            <a:avLst/>
          </a:prstGeom>
          <a:noFill/>
        </p:spPr>
      </p:pic>
      <p:pic>
        <p:nvPicPr>
          <p:cNvPr id="9" name="Рисунок 8" descr="http://diysolarpanelsv.com/images/dog-and-bowl-clipart-1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357562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s://ds03.infourok.ru/uploads/ex/022c/0000293b-2121b730/hello_html_d8ac7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14290"/>
            <a:ext cx="3214710" cy="321471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0"/>
          <a:ext cx="8001056" cy="6643710"/>
        </p:xfrm>
        <a:graphic>
          <a:graphicData uri="http://schemas.openxmlformats.org/drawingml/2006/table">
            <a:tbl>
              <a:tblPr/>
              <a:tblGrid>
                <a:gridCol w="4000127"/>
                <a:gridCol w="4000929"/>
              </a:tblGrid>
              <a:tr h="3321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8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llustrators.ru/uploads/illustration/image/960862/main_16i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57166"/>
            <a:ext cx="3248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ypresentation.ru/documents_2/abd8f4044b6999b81d4af54a0b7a02d1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3643338" cy="2714644"/>
          </a:xfrm>
          <a:prstGeom prst="rect">
            <a:avLst/>
          </a:prstGeom>
          <a:noFill/>
        </p:spPr>
      </p:pic>
      <p:pic>
        <p:nvPicPr>
          <p:cNvPr id="1030" name="Picture 6" descr="https://zooclub.ru/attach/fotogal/clip/fish/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286148" cy="2214578"/>
          </a:xfrm>
          <a:prstGeom prst="rect">
            <a:avLst/>
          </a:prstGeom>
          <a:noFill/>
        </p:spPr>
      </p:pic>
      <p:pic>
        <p:nvPicPr>
          <p:cNvPr id="1032" name="Picture 8" descr="http://pixers.ru/image/1/400/n8nLugVUJ50N9onRPvmTVklMjil1YijFkvnW4vVNX81KTRmYfRUNVM0RJ60QfNDXw79QhU9QhFkehI0Qh72MhF3FqzSKhZkaMR3KhRGKm5dRkRHT0NnasiGaho2F0Rni/93/28/94/0093289447/3/naklejka-a-colorful-parrot-popuga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14348" y="142852"/>
            <a:ext cx="2928958" cy="300039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285728"/>
          <a:ext cx="8215370" cy="6143668"/>
        </p:xfrm>
        <a:graphic>
          <a:graphicData uri="http://schemas.openxmlformats.org/drawingml/2006/table">
            <a:tbl>
              <a:tblPr/>
              <a:tblGrid>
                <a:gridCol w="4107274"/>
                <a:gridCol w="4108096"/>
              </a:tblGrid>
              <a:tr h="3071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1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</Words>
  <Application>Microsoft Office PowerPoint</Application>
  <PresentationFormat>Экран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 Искорцева</dc:creator>
  <cp:lastModifiedBy>Дмитрий</cp:lastModifiedBy>
  <cp:revision>50</cp:revision>
  <dcterms:created xsi:type="dcterms:W3CDTF">2012-01-15T01:01:37Z</dcterms:created>
  <dcterms:modified xsi:type="dcterms:W3CDTF">2017-12-10T15:03:20Z</dcterms:modified>
</cp:coreProperties>
</file>