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  <p:sldId id="268" r:id="rId14"/>
  </p:sldIdLst>
  <p:sldSz cx="6858000" cy="9906000" type="A4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512" y="-10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F549F-E39F-4DB7-BA17-E28AB215FC34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F3FB6-841F-4524-AFF1-8331D8507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020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F549F-E39F-4DB7-BA17-E28AB215FC34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F3FB6-841F-4524-AFF1-8331D8507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184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F549F-E39F-4DB7-BA17-E28AB215FC34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F3FB6-841F-4524-AFF1-8331D8507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458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F549F-E39F-4DB7-BA17-E28AB215FC34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F3FB6-841F-4524-AFF1-8331D8507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059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F549F-E39F-4DB7-BA17-E28AB215FC34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F3FB6-841F-4524-AFF1-8331D8507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199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F549F-E39F-4DB7-BA17-E28AB215FC34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F3FB6-841F-4524-AFF1-8331D8507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628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F549F-E39F-4DB7-BA17-E28AB215FC34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F3FB6-841F-4524-AFF1-8331D8507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137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F549F-E39F-4DB7-BA17-E28AB215FC34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F3FB6-841F-4524-AFF1-8331D8507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715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F549F-E39F-4DB7-BA17-E28AB215FC34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F3FB6-841F-4524-AFF1-8331D8507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559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F549F-E39F-4DB7-BA17-E28AB215FC34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F3FB6-841F-4524-AFF1-8331D8507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18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F549F-E39F-4DB7-BA17-E28AB215FC34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F3FB6-841F-4524-AFF1-8331D8507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746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F549F-E39F-4DB7-BA17-E28AB215FC34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F3FB6-841F-4524-AFF1-8331D8507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665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истратор\Рабочий стол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53094"/>
            <a:ext cx="6858000" cy="995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5181" y="2626320"/>
            <a:ext cx="4026037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Семейная гостиная</a:t>
            </a:r>
            <a:endParaRPr lang="ru-RU" sz="1600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758" y="0"/>
            <a:ext cx="7101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МКДОУ АГО «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Ачитский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 «Улыбка» -филиал «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Ачитский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 «Тополек»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6246" y="9166338"/>
            <a:ext cx="3272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Воспитатель: Дунаева И.А.</a:t>
            </a:r>
          </a:p>
          <a:p>
            <a:r>
              <a:rPr lang="ru-RU" dirty="0" smtClean="0"/>
              <a:t>1 квалификационная категория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122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2" y="0"/>
            <a:ext cx="6858000" cy="9906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8640" y="416496"/>
            <a:ext cx="655272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Cambria" pitchFamily="18" charset="0"/>
              </a:rPr>
              <a:t>Пока участники выполняют задание, хотелось бы обратиться к зрителям нашего досуга. Объявляю конкурс вопросов, которые требуют от вас знаний по кулинарии.</a:t>
            </a:r>
            <a:r>
              <a:rPr lang="ru-RU" sz="1600" b="1" dirty="0">
                <a:latin typeface="Cambria" pitchFamily="18" charset="0"/>
              </a:rPr>
              <a:t> </a:t>
            </a:r>
            <a:endParaRPr lang="ru-RU" sz="1600" dirty="0">
              <a:latin typeface="Cambria" pitchFamily="18" charset="0"/>
            </a:endParaRPr>
          </a:p>
          <a:p>
            <a:r>
              <a:rPr lang="ru-RU" sz="1600" b="1" dirty="0">
                <a:latin typeface="Cambria" pitchFamily="18" charset="0"/>
              </a:rPr>
              <a:t>Доп. задания для зрителей:</a:t>
            </a:r>
            <a:endParaRPr lang="ru-RU" sz="1600" dirty="0">
              <a:latin typeface="Cambria" pitchFamily="18" charset="0"/>
            </a:endParaRPr>
          </a:p>
          <a:p>
            <a:r>
              <a:rPr lang="ru-RU" sz="1600" i="1" dirty="0">
                <a:latin typeface="Cambria" pitchFamily="18" charset="0"/>
              </a:rPr>
              <a:t>Конкурс «В гостях у сказки».</a:t>
            </a:r>
            <a:endParaRPr lang="ru-RU" sz="1600" dirty="0">
              <a:latin typeface="Cambria" pitchFamily="18" charset="0"/>
            </a:endParaRPr>
          </a:p>
          <a:p>
            <a:pPr lvl="0"/>
            <a:r>
              <a:rPr lang="ru-RU" sz="1600" dirty="0">
                <a:latin typeface="Cambria" pitchFamily="18" charset="0"/>
              </a:rPr>
              <a:t>Что несла бабушке красная шапочка? ( пирожки и горшочек масла)</a:t>
            </a:r>
          </a:p>
          <a:p>
            <a:pPr lvl="0"/>
            <a:r>
              <a:rPr lang="ru-RU" sz="1600" dirty="0">
                <a:latin typeface="Cambria" pitchFamily="18" charset="0"/>
              </a:rPr>
              <a:t>Где спрятался седьмой козленок? ( в печке)</a:t>
            </a:r>
          </a:p>
          <a:p>
            <a:pPr lvl="0"/>
            <a:r>
              <a:rPr lang="ru-RU" sz="1600" dirty="0">
                <a:latin typeface="Cambria" pitchFamily="18" charset="0"/>
              </a:rPr>
              <a:t>Что больше всего любил </a:t>
            </a:r>
            <a:r>
              <a:rPr lang="ru-RU" sz="1600" dirty="0" err="1">
                <a:latin typeface="Cambria" pitchFamily="18" charset="0"/>
              </a:rPr>
              <a:t>Карлсон</a:t>
            </a:r>
            <a:r>
              <a:rPr lang="ru-RU" sz="1600" dirty="0">
                <a:latin typeface="Cambria" pitchFamily="18" charset="0"/>
              </a:rPr>
              <a:t>? ( варенье и печенье)</a:t>
            </a:r>
          </a:p>
          <a:p>
            <a:pPr lvl="0"/>
            <a:r>
              <a:rPr lang="ru-RU" sz="1600" dirty="0">
                <a:latin typeface="Cambria" pitchFamily="18" charset="0"/>
              </a:rPr>
              <a:t>Где баба взяла муку на колобка? ( по амбару помела, по сусекам поскребла)</a:t>
            </a:r>
          </a:p>
          <a:p>
            <a:pPr lvl="0"/>
            <a:r>
              <a:rPr lang="ru-RU" sz="1600" dirty="0">
                <a:latin typeface="Cambria" pitchFamily="18" charset="0"/>
              </a:rPr>
              <a:t>Из чего фея сделала карету Золушке? ( тыквы)</a:t>
            </a:r>
          </a:p>
          <a:p>
            <a:pPr lvl="0"/>
            <a:r>
              <a:rPr lang="ru-RU" sz="1600" dirty="0">
                <a:latin typeface="Cambria" pitchFamily="18" charset="0"/>
              </a:rPr>
              <a:t>Назовите вкусные имена друзей незнайки ( Пончик и </a:t>
            </a:r>
            <a:r>
              <a:rPr lang="ru-RU" sz="1600" dirty="0" err="1">
                <a:latin typeface="Cambria" pitchFamily="18" charset="0"/>
              </a:rPr>
              <a:t>Сиропчик</a:t>
            </a:r>
            <a:r>
              <a:rPr lang="ru-RU" sz="1600" dirty="0">
                <a:latin typeface="Cambria" pitchFamily="18" charset="0"/>
              </a:rPr>
              <a:t>) </a:t>
            </a:r>
          </a:p>
          <a:p>
            <a:pPr lvl="0"/>
            <a:r>
              <a:rPr lang="ru-RU" sz="1600" dirty="0">
                <a:latin typeface="Cambria" pitchFamily="18" charset="0"/>
              </a:rPr>
              <a:t>Кто из трех поросят построил дом из кирпичей? </a:t>
            </a:r>
            <a:r>
              <a:rPr lang="ru-RU" sz="1600" dirty="0" smtClean="0">
                <a:latin typeface="Cambria" pitchFamily="18" charset="0"/>
              </a:rPr>
              <a:t>              </a:t>
            </a:r>
            <a:endParaRPr lang="ru-RU" sz="1600" dirty="0">
              <a:latin typeface="Cambria" pitchFamily="18" charset="0"/>
            </a:endParaRPr>
          </a:p>
          <a:p>
            <a:pPr lvl="0"/>
            <a:r>
              <a:rPr lang="ru-RU" sz="1600" dirty="0">
                <a:latin typeface="Cambria" pitchFamily="18" charset="0"/>
              </a:rPr>
              <a:t>Чем Фатима смазала мерку Али –Бабы? ( медом)</a:t>
            </a:r>
          </a:p>
          <a:p>
            <a:pPr lvl="0"/>
            <a:r>
              <a:rPr lang="ru-RU" sz="1600" dirty="0">
                <a:latin typeface="Cambria" pitchFamily="18" charset="0"/>
              </a:rPr>
              <a:t>Сколько чашек и с чем выпили букашки из сказки «Муху – цокотуха»? (по 3 чашки с молоком и крендельком)</a:t>
            </a:r>
          </a:p>
          <a:p>
            <a:r>
              <a:rPr lang="ru-RU" sz="1600" dirty="0">
                <a:latin typeface="Cambria" pitchFamily="18" charset="0"/>
              </a:rPr>
              <a:t>10.  Она пышна и кудрява,</a:t>
            </a:r>
          </a:p>
          <a:p>
            <a:r>
              <a:rPr lang="ru-RU" sz="1600" dirty="0">
                <a:latin typeface="Cambria" pitchFamily="18" charset="0"/>
              </a:rPr>
              <a:t>Украшенье и приправа.</a:t>
            </a:r>
          </a:p>
          <a:p>
            <a:r>
              <a:rPr lang="ru-RU" sz="1600" dirty="0">
                <a:latin typeface="Cambria" pitchFamily="18" charset="0"/>
              </a:rPr>
              <a:t>С ней салат куда вкуснее,</a:t>
            </a:r>
          </a:p>
          <a:p>
            <a:r>
              <a:rPr lang="ru-RU" sz="1600" dirty="0">
                <a:latin typeface="Cambria" pitchFamily="18" charset="0"/>
              </a:rPr>
              <a:t>И вкусней и зеленее.</a:t>
            </a:r>
          </a:p>
          <a:p>
            <a:r>
              <a:rPr lang="ru-RU" sz="1600" dirty="0">
                <a:latin typeface="Cambria" pitchFamily="18" charset="0"/>
              </a:rPr>
              <a:t>Эту как зовут подружку?</a:t>
            </a:r>
          </a:p>
          <a:p>
            <a:r>
              <a:rPr lang="ru-RU" sz="1600" dirty="0">
                <a:latin typeface="Cambria" pitchFamily="18" charset="0"/>
              </a:rPr>
              <a:t>Ну, конечно же,. </a:t>
            </a:r>
            <a:r>
              <a:rPr lang="ru-RU" sz="1600" i="1" dirty="0">
                <a:latin typeface="Cambria" pitchFamily="18" charset="0"/>
              </a:rPr>
              <a:t>(Петрушка)</a:t>
            </a:r>
            <a:endParaRPr lang="ru-RU" sz="1600" dirty="0">
              <a:latin typeface="Cambria" pitchFamily="18" charset="0"/>
            </a:endParaRPr>
          </a:p>
          <a:p>
            <a:r>
              <a:rPr lang="ru-RU" sz="1600" dirty="0">
                <a:latin typeface="Cambria" pitchFamily="18" charset="0"/>
              </a:rPr>
              <a:t>11. Сидит девица в темнице, а коса на улице (морковь).</a:t>
            </a:r>
          </a:p>
          <a:p>
            <a:r>
              <a:rPr lang="ru-RU" sz="1600" dirty="0">
                <a:latin typeface="Cambria" pitchFamily="18" charset="0"/>
              </a:rPr>
              <a:t>12. Сам алый, сахарный, кафтан зеленый бархатный. (арбуз)</a:t>
            </a:r>
          </a:p>
          <a:p>
            <a:r>
              <a:rPr lang="ru-RU" sz="1600" dirty="0">
                <a:latin typeface="Cambria" pitchFamily="18" charset="0"/>
              </a:rPr>
              <a:t>13. Что на сковородку наливают</a:t>
            </a:r>
          </a:p>
          <a:p>
            <a:r>
              <a:rPr lang="ru-RU" sz="1600" dirty="0">
                <a:latin typeface="Cambria" pitchFamily="18" charset="0"/>
              </a:rPr>
              <a:t>Да вчетверо сгибают? </a:t>
            </a:r>
            <a:r>
              <a:rPr lang="ru-RU" sz="1600" i="1" dirty="0">
                <a:latin typeface="Cambria" pitchFamily="18" charset="0"/>
              </a:rPr>
              <a:t>(Блин)</a:t>
            </a:r>
            <a:endParaRPr lang="ru-RU" sz="1600" dirty="0">
              <a:latin typeface="Cambria" pitchFamily="18" charset="0"/>
            </a:endParaRPr>
          </a:p>
        </p:txBody>
      </p:sp>
      <p:pic>
        <p:nvPicPr>
          <p:cNvPr id="9218" name="Picture 2" descr="F:\поворята\DSC_10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44" y="6867358"/>
            <a:ext cx="453650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136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4"/>
          <a:stretch/>
        </p:blipFill>
        <p:spPr>
          <a:xfrm>
            <a:off x="0" y="38550"/>
            <a:ext cx="6858000" cy="986745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0648" y="488504"/>
            <a:ext cx="640871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Cambria" pitchFamily="18" charset="0"/>
              </a:rPr>
              <a:t>	Ну </a:t>
            </a:r>
            <a:r>
              <a:rPr lang="ru-RU" dirty="0">
                <a:latin typeface="Cambria" pitchFamily="18" charset="0"/>
              </a:rPr>
              <a:t>вот и подошел к концу наш кулинарный поединок и мы приглашаем жюри пройти в кабинет для подведения итогов всех конкурсов. А пока наше жюри подводит итоги, я приглашаю вас окунуться в секреты кухни. (Совместное приготовление кексов с детьми и родителями). У вас на столах есть волшебный порошок, мы сейчас все вместе превратим его в тесто. Слушаем внимательно и выполняем вместе с Почемучкой:</a:t>
            </a:r>
          </a:p>
          <a:p>
            <a:pPr algn="just"/>
            <a:r>
              <a:rPr lang="ru-RU" dirty="0">
                <a:latin typeface="Cambria" pitchFamily="18" charset="0"/>
              </a:rPr>
              <a:t>Берем стакан и ложку, аккуратно наполняем стакан волшебным порошком, выкладываем в глубокую тарелку;</a:t>
            </a:r>
          </a:p>
          <a:p>
            <a:pPr algn="just"/>
            <a:r>
              <a:rPr lang="ru-RU" dirty="0">
                <a:latin typeface="Cambria" pitchFamily="18" charset="0"/>
              </a:rPr>
              <a:t>Добавляем 6 ложек теплой воды и чайную ложку маргарина. Все тщательно перемешиваем венчиком и тесто готово. Можно в тесто добавить изюм, либо фруктики. Если хотите шоколадное тесто, можно добавить чуть-чуть какао. Ваша фантазия и изюминка. Формочку смазываем маслом растительным и выкладываем готовый продукт в форму но только до половины. Отправляем формочки в духовку для выпечки. Пока все печётся, мы предоставляем слово жюри вынести общий итог. </a:t>
            </a:r>
          </a:p>
        </p:txBody>
      </p:sp>
      <p:pic>
        <p:nvPicPr>
          <p:cNvPr id="6" name="Picture 4" descr="F:\поворята\DSC_10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20" y="5961112"/>
            <a:ext cx="4883711" cy="325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841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4"/>
          <a:stretch/>
        </p:blipFill>
        <p:spPr>
          <a:xfrm>
            <a:off x="0" y="38550"/>
            <a:ext cx="6858000" cy="9867450"/>
          </a:xfrm>
          <a:prstGeom prst="rect">
            <a:avLst/>
          </a:prstGeom>
        </p:spPr>
      </p:pic>
      <p:pic>
        <p:nvPicPr>
          <p:cNvPr id="2" name="Picture 4" descr="F:\поворята\DSC_10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4" y="296355"/>
            <a:ext cx="3303953" cy="220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F:\поворята\DSC_10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379" y="1341249"/>
            <a:ext cx="3523201" cy="234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F:\поворята\DSC_106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95" y="3512840"/>
            <a:ext cx="3147115" cy="209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F:\поворята\DSC_00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7401272"/>
            <a:ext cx="3289250" cy="219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F:\поворята\DSC_106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669" y="4256939"/>
            <a:ext cx="3457911" cy="230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F:\поворята\DSC_106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1" y="6284639"/>
            <a:ext cx="3349899" cy="223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484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4"/>
          <a:stretch/>
        </p:blipFill>
        <p:spPr>
          <a:xfrm>
            <a:off x="0" y="38550"/>
            <a:ext cx="6858000" cy="986745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80728" y="776536"/>
            <a:ext cx="51845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Cambria" pitchFamily="18" charset="0"/>
              </a:rPr>
              <a:t>ПОДВЕДЕНИЕ ИТОГОВ</a:t>
            </a:r>
            <a:endParaRPr lang="ru-RU" sz="2400" dirty="0">
              <a:solidFill>
                <a:srgbClr val="C00000"/>
              </a:solidFill>
              <a:latin typeface="Cambria" pitchFamily="18" charset="0"/>
            </a:endParaRPr>
          </a:p>
          <a:p>
            <a:pPr algn="just"/>
            <a:endParaRPr lang="ru-RU" dirty="0" smtClean="0">
              <a:latin typeface="Cambria" pitchFamily="18" charset="0"/>
            </a:endParaRPr>
          </a:p>
          <a:p>
            <a:pPr algn="just"/>
            <a:r>
              <a:rPr lang="ru-RU" dirty="0" smtClean="0">
                <a:latin typeface="Cambria" pitchFamily="18" charset="0"/>
              </a:rPr>
              <a:t>Предоставляется </a:t>
            </a:r>
            <a:r>
              <a:rPr lang="ru-RU" dirty="0">
                <a:latin typeface="Cambria" pitchFamily="18" charset="0"/>
              </a:rPr>
              <a:t>слово жюри, подводится общий итог нашего сегодняшнего «Кулинарного поединка». Объявление  победителей.</a:t>
            </a:r>
          </a:p>
          <a:p>
            <a:pPr algn="just"/>
            <a:r>
              <a:rPr lang="ru-RU" dirty="0">
                <a:latin typeface="Cambria" pitchFamily="18" charset="0"/>
              </a:rPr>
              <a:t> </a:t>
            </a:r>
          </a:p>
        </p:txBody>
      </p:sp>
      <p:pic>
        <p:nvPicPr>
          <p:cNvPr id="13314" name="Picture 2" descr="F:\поворята\DSC_00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3368824"/>
            <a:ext cx="658873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984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560"/>
            <a:ext cx="6858000" cy="97895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656" y="564064"/>
            <a:ext cx="6172200" cy="835563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chemeClr val="accent5">
                    <a:lumMod val="75000"/>
                  </a:schemeClr>
                </a:solidFill>
                <a:latin typeface="Mistral" pitchFamily="66" charset="0"/>
              </a:rPr>
              <a:t>«Кулинарный поединок»</a:t>
            </a:r>
            <a:endParaRPr lang="ru-RU" sz="5400" b="1" dirty="0">
              <a:solidFill>
                <a:schemeClr val="accent5">
                  <a:lumMod val="75000"/>
                </a:schemeClr>
              </a:solidFill>
              <a:latin typeface="Mistral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680" y="1399627"/>
            <a:ext cx="5544616" cy="5112568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1900" u="sng" dirty="0">
                <a:latin typeface="Cambria" pitchFamily="18" charset="0"/>
              </a:rPr>
              <a:t>Цель</a:t>
            </a:r>
            <a:r>
              <a:rPr lang="ru-RU" sz="1900" dirty="0">
                <a:latin typeface="Cambria" pitchFamily="18" charset="0"/>
              </a:rPr>
              <a:t>: Способствовать созданию более близких отношений между детьми и родителями внутри семьи, более дружеских – между детьми и воспитателем внутри группы, созданию хорошего настроения для всех.</a:t>
            </a:r>
          </a:p>
          <a:p>
            <a:pPr marL="0" indent="0" algn="just">
              <a:buNone/>
            </a:pPr>
            <a:r>
              <a:rPr lang="ru-RU" sz="1900" u="sng" dirty="0">
                <a:latin typeface="Cambria" pitchFamily="18" charset="0"/>
              </a:rPr>
              <a:t>Место проведения</a:t>
            </a:r>
            <a:r>
              <a:rPr lang="ru-RU" sz="1900" dirty="0">
                <a:latin typeface="Cambria" pitchFamily="18" charset="0"/>
              </a:rPr>
              <a:t>: музыкальный зал.</a:t>
            </a:r>
          </a:p>
          <a:p>
            <a:pPr marL="0" indent="0" algn="just">
              <a:buNone/>
            </a:pPr>
            <a:r>
              <a:rPr lang="ru-RU" sz="1900" u="sng" dirty="0">
                <a:latin typeface="Cambria" pitchFamily="18" charset="0"/>
              </a:rPr>
              <a:t>Украшение зала</a:t>
            </a:r>
            <a:r>
              <a:rPr lang="ru-RU" sz="1900" dirty="0">
                <a:latin typeface="Cambria" pitchFamily="18" charset="0"/>
              </a:rPr>
              <a:t>: </a:t>
            </a:r>
            <a:r>
              <a:rPr lang="ru-RU" sz="1900" dirty="0" smtClean="0">
                <a:latin typeface="Cambria" pitchFamily="18" charset="0"/>
              </a:rPr>
              <a:t>на </a:t>
            </a:r>
            <a:r>
              <a:rPr lang="ru-RU" sz="1900" dirty="0">
                <a:latin typeface="Cambria" pitchFamily="18" charset="0"/>
              </a:rPr>
              <a:t>фронтальной стене надпись </a:t>
            </a:r>
            <a:r>
              <a:rPr lang="ru-RU" sz="1900" i="1" dirty="0" smtClean="0">
                <a:latin typeface="Cambria" pitchFamily="18" charset="0"/>
              </a:rPr>
              <a:t>«</a:t>
            </a:r>
            <a:r>
              <a:rPr lang="ru-RU" sz="1900" b="1" i="1" dirty="0" smtClean="0">
                <a:latin typeface="Cambria" pitchFamily="18" charset="0"/>
              </a:rPr>
              <a:t>Конкурс маленьких поварят</a:t>
            </a:r>
            <a:r>
              <a:rPr lang="ru-RU" sz="1900" i="1" dirty="0" smtClean="0">
                <a:latin typeface="Cambria" pitchFamily="18" charset="0"/>
              </a:rPr>
              <a:t>»</a:t>
            </a:r>
            <a:r>
              <a:rPr lang="ru-RU" sz="1900" dirty="0" smtClean="0">
                <a:latin typeface="Cambria" pitchFamily="18" charset="0"/>
              </a:rPr>
              <a:t>, эмблемы фруктов, овощей, кухонная посуда.</a:t>
            </a:r>
          </a:p>
          <a:p>
            <a:pPr marL="0" indent="0" algn="just">
              <a:buNone/>
            </a:pPr>
            <a:r>
              <a:rPr lang="ru-RU" sz="1900" u="sng" dirty="0">
                <a:latin typeface="Cambria" pitchFamily="18" charset="0"/>
              </a:rPr>
              <a:t>Оборудование и материалы</a:t>
            </a:r>
            <a:r>
              <a:rPr lang="ru-RU" sz="1900" dirty="0">
                <a:latin typeface="Cambria" pitchFamily="18" charset="0"/>
              </a:rPr>
              <a:t>: , столы, стулья, необходимая посуда, </a:t>
            </a:r>
            <a:r>
              <a:rPr lang="ru-RU" sz="1900" dirty="0" smtClean="0">
                <a:latin typeface="Cambria" pitchFamily="18" charset="0"/>
              </a:rPr>
              <a:t>фартуки, косынки</a:t>
            </a:r>
            <a:r>
              <a:rPr lang="ru-RU" sz="1900" dirty="0">
                <a:latin typeface="Cambria" pitchFamily="18" charset="0"/>
              </a:rPr>
              <a:t>, салфетки, вода, набор </a:t>
            </a:r>
            <a:r>
              <a:rPr lang="ru-RU" sz="1900" dirty="0" smtClean="0">
                <a:latin typeface="Cambria" pitchFamily="18" charset="0"/>
              </a:rPr>
              <a:t>продуктов.</a:t>
            </a:r>
            <a:endParaRPr lang="ru-RU" sz="1900" dirty="0">
              <a:latin typeface="Cambria" pitchFamily="18" charset="0"/>
            </a:endParaRPr>
          </a:p>
          <a:p>
            <a:pPr marL="0" indent="0" algn="just">
              <a:buNone/>
            </a:pPr>
            <a:endParaRPr lang="ru-RU" sz="1900" dirty="0">
              <a:latin typeface="Cambria" pitchFamily="18" charset="0"/>
            </a:endParaRPr>
          </a:p>
          <a:p>
            <a:pPr marL="0" indent="0" algn="just">
              <a:buNone/>
            </a:pPr>
            <a:r>
              <a:rPr lang="ru-RU" sz="1900" dirty="0" smtClean="0">
                <a:latin typeface="Cambria" pitchFamily="18" charset="0"/>
              </a:rPr>
              <a:t>- Здравствуйте </a:t>
            </a:r>
            <a:r>
              <a:rPr lang="ru-RU" sz="1900" dirty="0">
                <a:latin typeface="Cambria" pitchFamily="18" charset="0"/>
              </a:rPr>
              <a:t>дорогие гости! </a:t>
            </a:r>
          </a:p>
          <a:p>
            <a:pPr marL="0" indent="0" algn="just">
              <a:buNone/>
            </a:pPr>
            <a:r>
              <a:rPr lang="ru-RU" sz="1900" dirty="0">
                <a:latin typeface="Cambria" pitchFamily="18" charset="0"/>
              </a:rPr>
              <a:t>Сегодня мы с вами собрались на «Кулинарный поединок», чтобы повеселиться, отдохнуть, узнать что-то новенькое. У всех присутствующих ребят будет возможность, отвечая на вопросы, блеснуть знаниями по кулинарии. Сегодня борьбу команд оценивает компетентное жюри:</a:t>
            </a:r>
          </a:p>
          <a:p>
            <a:pPr marL="0" indent="0" algn="ctr">
              <a:buNone/>
            </a:pPr>
            <a:r>
              <a:rPr lang="ru-RU" sz="1900" b="1" dirty="0">
                <a:latin typeface="Cambria" pitchFamily="18" charset="0"/>
              </a:rPr>
              <a:t>Щербакова Светлана Генриховна, </a:t>
            </a:r>
          </a:p>
          <a:p>
            <a:pPr marL="0" indent="0" algn="ctr">
              <a:buNone/>
            </a:pPr>
            <a:r>
              <a:rPr lang="ru-RU" sz="1900" b="1" dirty="0" err="1">
                <a:latin typeface="Cambria" pitchFamily="18" charset="0"/>
              </a:rPr>
              <a:t>Ахмедьярова</a:t>
            </a:r>
            <a:r>
              <a:rPr lang="ru-RU" sz="1900" b="1" dirty="0">
                <a:latin typeface="Cambria" pitchFamily="18" charset="0"/>
              </a:rPr>
              <a:t> </a:t>
            </a:r>
            <a:r>
              <a:rPr lang="ru-RU" sz="1900" b="1" dirty="0" err="1">
                <a:latin typeface="Cambria" pitchFamily="18" charset="0"/>
              </a:rPr>
              <a:t>Альфида</a:t>
            </a:r>
            <a:r>
              <a:rPr lang="ru-RU" sz="1900" b="1" dirty="0">
                <a:latin typeface="Cambria" pitchFamily="18" charset="0"/>
              </a:rPr>
              <a:t> </a:t>
            </a:r>
            <a:r>
              <a:rPr lang="ru-RU" sz="1900" b="1" dirty="0" err="1">
                <a:latin typeface="Cambria" pitchFamily="18" charset="0"/>
              </a:rPr>
              <a:t>Габдулловна</a:t>
            </a:r>
            <a:r>
              <a:rPr lang="ru-RU" sz="1900" b="1" dirty="0">
                <a:latin typeface="Cambria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1900" b="1" dirty="0">
                <a:latin typeface="Cambria" pitchFamily="18" charset="0"/>
              </a:rPr>
              <a:t>Гладкова Юлия Вячеславовна</a:t>
            </a:r>
          </a:p>
          <a:p>
            <a:pPr marL="0" indent="0" algn="just">
              <a:buNone/>
            </a:pPr>
            <a:r>
              <a:rPr lang="ru-RU" sz="1900" dirty="0">
                <a:latin typeface="Cambria" pitchFamily="18" charset="0"/>
              </a:rPr>
              <a:t>Поприветствуем жюри и попросим их сегодня не судить слишком строго!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2" name="Picture 4" descr="F:\поворята\DSC_1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800" y="6033120"/>
            <a:ext cx="4068452" cy="271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90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91" y="0"/>
            <a:ext cx="6814452" cy="9906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8726" y="848544"/>
            <a:ext cx="5472608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Cambria" pitchFamily="18" charset="0"/>
              </a:rPr>
              <a:t>Итак, начинаем! Чтобы было лучше узнать команды, мы проведем жеребьевку. Вытягиваем цифру и выходим представляем свою команду.</a:t>
            </a:r>
          </a:p>
          <a:p>
            <a:pPr algn="just"/>
            <a:r>
              <a:rPr lang="ru-RU" sz="1400" dirty="0" smtClean="0">
                <a:latin typeface="Cambria" pitchFamily="18" charset="0"/>
              </a:rPr>
              <a:t>Цифра 1- семья… проходим к столику с соответствующей цифрой.</a:t>
            </a:r>
          </a:p>
          <a:p>
            <a:pPr algn="ctr"/>
            <a:r>
              <a:rPr lang="ru-RU" sz="1400" b="1" dirty="0">
                <a:latin typeface="Cambria" pitchFamily="18" charset="0"/>
              </a:rPr>
              <a:t>КОНКУРС «ПРЕДСТАВЛЕНИЕ КОМАНД»</a:t>
            </a:r>
            <a:endParaRPr lang="ru-RU" sz="1400" dirty="0">
              <a:latin typeface="Cambria" pitchFamily="18" charset="0"/>
            </a:endParaRPr>
          </a:p>
          <a:p>
            <a:pPr algn="just"/>
            <a:r>
              <a:rPr lang="ru-RU" sz="1400" u="sng" dirty="0">
                <a:latin typeface="Cambria" pitchFamily="18" charset="0"/>
              </a:rPr>
              <a:t>(оценивается единая форма, наличие отличительных знаков).</a:t>
            </a:r>
            <a:endParaRPr lang="ru-RU" sz="1400" dirty="0">
              <a:latin typeface="Cambria" pitchFamily="18" charset="0"/>
            </a:endParaRPr>
          </a:p>
          <a:p>
            <a:pPr algn="just"/>
            <a:r>
              <a:rPr lang="ru-RU" dirty="0" smtClean="0">
                <a:latin typeface="Cambria" pitchFamily="18" charset="0"/>
              </a:rPr>
              <a:t>                                                    </a:t>
            </a:r>
            <a:endParaRPr lang="ru-RU" dirty="0">
              <a:latin typeface="Cambria" pitchFamily="18" charset="0"/>
            </a:endParaRPr>
          </a:p>
          <a:p>
            <a:pPr algn="ctr"/>
            <a:endParaRPr lang="ru-RU" b="1" dirty="0" smtClean="0">
              <a:latin typeface="Cambria" pitchFamily="18" charset="0"/>
            </a:endParaRPr>
          </a:p>
          <a:p>
            <a:pPr algn="ctr"/>
            <a:endParaRPr lang="ru-RU" b="1" dirty="0">
              <a:latin typeface="Cambria" pitchFamily="18" charset="0"/>
            </a:endParaRPr>
          </a:p>
          <a:p>
            <a:pPr algn="ctr"/>
            <a:endParaRPr lang="ru-RU" b="1" dirty="0" smtClean="0">
              <a:latin typeface="Cambria" pitchFamily="18" charset="0"/>
            </a:endParaRPr>
          </a:p>
          <a:p>
            <a:pPr algn="ctr"/>
            <a:endParaRPr lang="ru-RU" b="1" dirty="0">
              <a:latin typeface="Cambria" pitchFamily="18" charset="0"/>
            </a:endParaRPr>
          </a:p>
          <a:p>
            <a:pPr algn="ctr"/>
            <a:endParaRPr lang="ru-RU" b="1" dirty="0" smtClean="0">
              <a:latin typeface="Cambria" pitchFamily="18" charset="0"/>
            </a:endParaRPr>
          </a:p>
          <a:p>
            <a:pPr algn="ctr"/>
            <a:endParaRPr lang="ru-RU" b="1" dirty="0">
              <a:latin typeface="Cambria" pitchFamily="18" charset="0"/>
            </a:endParaRPr>
          </a:p>
          <a:p>
            <a:pPr algn="ctr"/>
            <a:endParaRPr lang="ru-RU" b="1" dirty="0" smtClean="0">
              <a:latin typeface="Cambria" pitchFamily="18" charset="0"/>
            </a:endParaRPr>
          </a:p>
          <a:p>
            <a:pPr algn="ctr"/>
            <a:endParaRPr lang="ru-RU" b="1" dirty="0">
              <a:latin typeface="Cambria" pitchFamily="18" charset="0"/>
            </a:endParaRPr>
          </a:p>
          <a:p>
            <a:pPr algn="ctr"/>
            <a:endParaRPr lang="ru-RU" b="1" dirty="0" smtClean="0">
              <a:latin typeface="Cambria" pitchFamily="18" charset="0"/>
            </a:endParaRPr>
          </a:p>
          <a:p>
            <a:pPr algn="ctr"/>
            <a:endParaRPr lang="ru-RU" b="1" dirty="0">
              <a:latin typeface="Cambria" pitchFamily="18" charset="0"/>
            </a:endParaRPr>
          </a:p>
          <a:p>
            <a:pPr algn="ctr"/>
            <a:endParaRPr lang="ru-RU" b="1" dirty="0" smtClean="0">
              <a:latin typeface="Cambria" pitchFamily="18" charset="0"/>
            </a:endParaRPr>
          </a:p>
          <a:p>
            <a:pPr algn="just"/>
            <a:endParaRPr lang="ru-RU" dirty="0">
              <a:latin typeface="Cambria" pitchFamily="18" charset="0"/>
            </a:endParaRPr>
          </a:p>
        </p:txBody>
      </p:sp>
      <p:pic>
        <p:nvPicPr>
          <p:cNvPr id="3074" name="Picture 2" descr="F:\поворята\DSC_09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2" y="2560988"/>
            <a:ext cx="2664802" cy="177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поворята\DSC_09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528" y="2660282"/>
            <a:ext cx="2803707" cy="186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поворята\DSC_099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26" y="4591277"/>
            <a:ext cx="2755365" cy="183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поворята\DSC_099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978" y="4910423"/>
            <a:ext cx="2578866" cy="171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:\поворята\DSC_099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22" y="6831088"/>
            <a:ext cx="2793971" cy="186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F:\поворята\DSC_099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190" y="7041233"/>
            <a:ext cx="2709144" cy="180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831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822" y="0"/>
            <a:ext cx="6943822" cy="9906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92696" y="884622"/>
            <a:ext cx="583264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Конкурс «Что ты ешь»</a:t>
            </a: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  <a:p>
            <a:pPr algn="just"/>
            <a:endParaRPr lang="ru-RU" dirty="0" smtClean="0">
              <a:latin typeface="Cambria" pitchFamily="18" charset="0"/>
            </a:endParaRPr>
          </a:p>
          <a:p>
            <a:pPr algn="just"/>
            <a:r>
              <a:rPr lang="ru-RU" sz="1600" dirty="0" smtClean="0">
                <a:latin typeface="Cambria" pitchFamily="18" charset="0"/>
              </a:rPr>
              <a:t>Участникам необходимо сесть напротив друг друга: дети-слева а взрослые справа. Правила конкурса: правильно назвать продукт, который вы попробовали на вкус. </a:t>
            </a:r>
          </a:p>
        </p:txBody>
      </p:sp>
      <p:pic>
        <p:nvPicPr>
          <p:cNvPr id="4098" name="Picture 2" descr="F:\поворята\DSC_1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18" y="2485592"/>
            <a:ext cx="2682013" cy="178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поворята\DSC_1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064" y="2791324"/>
            <a:ext cx="2736812" cy="182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поворята\DSC_10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75" y="4391361"/>
            <a:ext cx="2801933" cy="186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F:\поворята\DSC_100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989" y="4734918"/>
            <a:ext cx="2737323" cy="182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:\поворята\DSC_100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18" y="6748932"/>
            <a:ext cx="1768678" cy="265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F:\поворята\DSC_100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290" y="6964558"/>
            <a:ext cx="2843420" cy="189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34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726" y="0"/>
            <a:ext cx="6901725" cy="9777536"/>
          </a:xfrm>
          <a:prstGeom prst="rect">
            <a:avLst/>
          </a:prstGeom>
        </p:spPr>
      </p:pic>
      <p:pic>
        <p:nvPicPr>
          <p:cNvPr id="4098" name="Picture 2" descr="F:\для конкурса маленьких поварят\60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520"/>
            <a:ext cx="1895475" cy="20002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81336" y="301120"/>
            <a:ext cx="557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ambria" pitchFamily="18" charset="0"/>
              </a:rPr>
              <a:t>Конкурс «Фруктовый портрет»</a:t>
            </a:r>
            <a:endParaRPr lang="ru-RU" dirty="0">
              <a:latin typeface="Cambria" pitchFamily="18" charset="0"/>
            </a:endParaRPr>
          </a:p>
          <a:p>
            <a:pPr algn="just"/>
            <a:r>
              <a:rPr lang="ru-RU" b="1" dirty="0">
                <a:latin typeface="Cambria" pitchFamily="18" charset="0"/>
              </a:rPr>
              <a:t> </a:t>
            </a:r>
            <a:endParaRPr lang="ru-RU" dirty="0">
              <a:latin typeface="Cambria" pitchFamily="18" charset="0"/>
            </a:endParaRPr>
          </a:p>
          <a:p>
            <a:pPr algn="just"/>
            <a:r>
              <a:rPr lang="ru-RU" dirty="0" smtClean="0">
                <a:latin typeface="Cambria" pitchFamily="18" charset="0"/>
              </a:rPr>
              <a:t>                         Ваша </a:t>
            </a:r>
            <a:r>
              <a:rPr lang="ru-RU" dirty="0">
                <a:latin typeface="Cambria" pitchFamily="18" charset="0"/>
              </a:rPr>
              <a:t>задача, пока играет </a:t>
            </a:r>
            <a:r>
              <a:rPr lang="ru-RU" dirty="0" smtClean="0">
                <a:latin typeface="Cambria" pitchFamily="18" charset="0"/>
              </a:rPr>
              <a:t>музыка</a:t>
            </a:r>
          </a:p>
          <a:p>
            <a:pPr algn="just"/>
            <a:r>
              <a:rPr lang="ru-RU" dirty="0">
                <a:latin typeface="Cambria" pitchFamily="18" charset="0"/>
              </a:rPr>
              <a:t> </a:t>
            </a:r>
            <a:r>
              <a:rPr lang="ru-RU" dirty="0" smtClean="0">
                <a:latin typeface="Cambria" pitchFamily="18" charset="0"/>
              </a:rPr>
              <a:t>                       участники </a:t>
            </a:r>
            <a:r>
              <a:rPr lang="ru-RU" dirty="0">
                <a:latin typeface="Cambria" pitchFamily="18" charset="0"/>
              </a:rPr>
              <a:t>конкурса должны </a:t>
            </a:r>
            <a:r>
              <a:rPr lang="ru-RU" dirty="0" smtClean="0">
                <a:latin typeface="Cambria" pitchFamily="18" charset="0"/>
              </a:rPr>
              <a:t>выложить</a:t>
            </a:r>
          </a:p>
          <a:p>
            <a:pPr algn="just"/>
            <a:r>
              <a:rPr lang="ru-RU" dirty="0">
                <a:latin typeface="Cambria" pitchFamily="18" charset="0"/>
              </a:rPr>
              <a:t> </a:t>
            </a:r>
            <a:r>
              <a:rPr lang="ru-RU" dirty="0" smtClean="0">
                <a:latin typeface="Cambria" pitchFamily="18" charset="0"/>
              </a:rPr>
              <a:t>                      на </a:t>
            </a:r>
            <a:r>
              <a:rPr lang="ru-RU" dirty="0">
                <a:latin typeface="Cambria" pitchFamily="18" charset="0"/>
              </a:rPr>
              <a:t>плоской тарелке любой портрет </a:t>
            </a:r>
            <a:r>
              <a:rPr lang="ru-RU" dirty="0" smtClean="0">
                <a:latin typeface="Cambria" pitchFamily="18" charset="0"/>
              </a:rPr>
              <a:t>из</a:t>
            </a:r>
          </a:p>
          <a:p>
            <a:pPr algn="just"/>
            <a:r>
              <a:rPr lang="ru-RU" dirty="0">
                <a:latin typeface="Cambria" pitchFamily="18" charset="0"/>
              </a:rPr>
              <a:t> </a:t>
            </a:r>
            <a:r>
              <a:rPr lang="ru-RU" dirty="0" smtClean="0">
                <a:latin typeface="Cambria" pitchFamily="18" charset="0"/>
              </a:rPr>
              <a:t>                     фруктов</a:t>
            </a:r>
            <a:r>
              <a:rPr lang="ru-RU" dirty="0">
                <a:latin typeface="Cambria" pitchFamily="18" charset="0"/>
              </a:rPr>
              <a:t>, используя свою фантазию </a:t>
            </a:r>
            <a:r>
              <a:rPr lang="ru-RU" dirty="0" smtClean="0">
                <a:latin typeface="Cambria" pitchFamily="18" charset="0"/>
              </a:rPr>
              <a:t>и</a:t>
            </a:r>
          </a:p>
          <a:p>
            <a:pPr algn="just"/>
            <a:r>
              <a:rPr lang="ru-RU" dirty="0">
                <a:latin typeface="Cambria" pitchFamily="18" charset="0"/>
              </a:rPr>
              <a:t> </a:t>
            </a:r>
            <a:r>
              <a:rPr lang="ru-RU" dirty="0" smtClean="0">
                <a:latin typeface="Cambria" pitchFamily="18" charset="0"/>
              </a:rPr>
              <a:t>                      </a:t>
            </a:r>
            <a:r>
              <a:rPr lang="ru-RU" dirty="0">
                <a:latin typeface="Cambria" pitchFamily="18" charset="0"/>
              </a:rPr>
              <a:t>творчество. Удачи вам! </a:t>
            </a:r>
          </a:p>
        </p:txBody>
      </p:sp>
      <p:pic>
        <p:nvPicPr>
          <p:cNvPr id="5122" name="Picture 2" descr="F:\поворята\DSC_10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99" y="2646234"/>
            <a:ext cx="2701827" cy="180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поворята\DSC_10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682" y="2574226"/>
            <a:ext cx="2917851" cy="194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поворята\DSC_10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22" y="5025008"/>
            <a:ext cx="2914344" cy="194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F:\поворята\DSC_101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922" y="5025008"/>
            <a:ext cx="3008027" cy="200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F:\поворята\DSC_101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22" y="7473280"/>
            <a:ext cx="2926944" cy="195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F:\поворята\DSC_101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682" y="7419225"/>
            <a:ext cx="3008027" cy="200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01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7999" cy="9777536"/>
          </a:xfrm>
          <a:prstGeom prst="rect">
            <a:avLst/>
          </a:prstGeom>
        </p:spPr>
      </p:pic>
      <p:pic>
        <p:nvPicPr>
          <p:cNvPr id="6146" name="Picture 2" descr="F:\поворята\DSC_10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6124">
            <a:off x="127893" y="868497"/>
            <a:ext cx="280831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поворята\DSC_10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3159">
            <a:off x="3393152" y="399630"/>
            <a:ext cx="3241887" cy="216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:\поворята\DSC_10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9341">
            <a:off x="261772" y="3740883"/>
            <a:ext cx="2775693" cy="185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F:\поворята\DSC_102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5296">
            <a:off x="3431506" y="3414114"/>
            <a:ext cx="3141804" cy="209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8965">
            <a:off x="218977" y="6597268"/>
            <a:ext cx="3025863" cy="277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 descr="F:\поворята\DSC_102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5873">
            <a:off x="3356520" y="5936821"/>
            <a:ext cx="3349899" cy="223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96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5"/>
            <a:ext cx="6858000" cy="9906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88"/>
            <a:ext cx="6858000" cy="9906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46348" y="779340"/>
            <a:ext cx="643102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Конкурс 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  <a:latin typeface="Candara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«Кулинарная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 книга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»</a:t>
            </a:r>
          </a:p>
          <a:p>
            <a:pPr algn="just"/>
            <a:r>
              <a:rPr lang="ru-RU" dirty="0" smtClean="0">
                <a:latin typeface="Candara" pitchFamily="34" charset="0"/>
              </a:rPr>
              <a:t>	</a:t>
            </a:r>
          </a:p>
          <a:p>
            <a:pPr algn="just"/>
            <a:r>
              <a:rPr lang="ru-RU" dirty="0" smtClean="0">
                <a:latin typeface="Candara" pitchFamily="34" charset="0"/>
              </a:rPr>
              <a:t>Уважаемые </a:t>
            </a:r>
            <a:r>
              <a:rPr lang="ru-RU" dirty="0">
                <a:latin typeface="Candara" pitchFamily="34" charset="0"/>
              </a:rPr>
              <a:t>участники вам предлагается представить ваши кулинарные домашние задания, а жюри внимательно вас слушают и оценивают.</a:t>
            </a:r>
          </a:p>
          <a:p>
            <a:pPr algn="just"/>
            <a:r>
              <a:rPr lang="ru-RU" dirty="0">
                <a:latin typeface="Candara" pitchFamily="34" charset="0"/>
              </a:rPr>
              <a:t>•	Оригинальность блюда – 10 баллов.</a:t>
            </a:r>
          </a:p>
          <a:p>
            <a:pPr algn="just"/>
            <a:r>
              <a:rPr lang="ru-RU" dirty="0">
                <a:latin typeface="Candara" pitchFamily="34" charset="0"/>
              </a:rPr>
              <a:t>•          Представление блюда – 10 баллов.</a:t>
            </a:r>
          </a:p>
          <a:p>
            <a:pPr algn="just"/>
            <a:r>
              <a:rPr lang="ru-RU" dirty="0">
                <a:latin typeface="Candara" pitchFamily="34" charset="0"/>
              </a:rPr>
              <a:t>•	Оформление блюда – 10 баллов.</a:t>
            </a:r>
          </a:p>
        </p:txBody>
      </p:sp>
      <p:pic>
        <p:nvPicPr>
          <p:cNvPr id="7170" name="Picture 2" descr="F:\поворята\DSC_10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48" y="3944888"/>
            <a:ext cx="230425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поворята\DSC_10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698" y="4471972"/>
            <a:ext cx="334837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:\поворята\DSC_10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6969224"/>
            <a:ext cx="3348373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F:\поворята\DSC_103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94" y="7702396"/>
            <a:ext cx="3224780" cy="214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:\для конкурса маленьких поварят\12741628-Cheerful-children-pan-Stock-Phot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187" y="-40505"/>
            <a:ext cx="1856310" cy="2037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87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32656" y="272480"/>
            <a:ext cx="597666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Candara" pitchFamily="34" charset="0"/>
                <a:ea typeface="Cambria Math" pitchFamily="18" charset="0"/>
              </a:rPr>
              <a:t>Конкурс </a:t>
            </a: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Candara" pitchFamily="34" charset="0"/>
                <a:ea typeface="Cambria Math" pitchFamily="18" charset="0"/>
              </a:rPr>
              <a:t>«Веселый бутерброд»</a:t>
            </a:r>
          </a:p>
          <a:p>
            <a:pPr algn="just"/>
            <a:r>
              <a:rPr lang="ru-RU" sz="2000" dirty="0">
                <a:latin typeface="Cambria" pitchFamily="18" charset="0"/>
              </a:rPr>
              <a:t>Следующий конкурс: задача команд - сделать смешной бутерброд из продуктов, которые есть на вашем столе. </a:t>
            </a:r>
          </a:p>
        </p:txBody>
      </p:sp>
      <p:pic>
        <p:nvPicPr>
          <p:cNvPr id="8194" name="Picture 2" descr="F:\поворята\DSC_10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2469">
            <a:off x="366075" y="2078899"/>
            <a:ext cx="280831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F:\поворята\DSC_10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3216">
            <a:off x="3582517" y="1896580"/>
            <a:ext cx="3001663" cy="200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:\поворята\DSC_10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7703">
            <a:off x="190432" y="4466633"/>
            <a:ext cx="3183291" cy="212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F:\поворята\DSC_104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3122">
            <a:off x="3562749" y="4544521"/>
            <a:ext cx="3110417" cy="207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F:\поворята\DSC_104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464" y="7034875"/>
            <a:ext cx="3078601" cy="205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:\для конкурса маленьких поварят\10657092-Slice-of-bread-cartoon-Stock-Phot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99" b="99614" l="3615" r="100000">
                        <a14:foregroundMark x1="17154" y1="76618" x2="17154" y2="76618"/>
                        <a14:foregroundMark x1="16462" y1="72174" x2="16462" y2="72174"/>
                        <a14:foregroundMark x1="18769" y1="71208" x2="18769" y2="71208"/>
                        <a14:foregroundMark x1="18846" y1="68986" x2="18846" y2="68986"/>
                        <a14:foregroundMark x1="18538" y1="66087" x2="18538" y2="66087"/>
                        <a14:foregroundMark x1="14231" y1="72560" x2="14231" y2="72560"/>
                        <a14:foregroundMark x1="19000" y1="75652" x2="19000" y2="75652"/>
                        <a14:foregroundMark x1="88846" y1="31208" x2="88846" y2="31208"/>
                        <a14:foregroundMark x1="89462" y1="27343" x2="89462" y2="27343"/>
                        <a14:foregroundMark x1="88154" y1="26667" x2="88154" y2="26667"/>
                        <a14:foregroundMark x1="86923" y1="23865" x2="86923" y2="23865"/>
                        <a14:foregroundMark x1="85769" y1="20386" x2="85769" y2="20386"/>
                        <a14:foregroundMark x1="90923" y1="24638" x2="90923" y2="24638"/>
                        <a14:foregroundMark x1="92154" y1="26957" x2="92154" y2="26957"/>
                        <a14:foregroundMark x1="92846" y1="31498" x2="92846" y2="31498"/>
                        <a14:foregroundMark x1="90846" y1="35845" x2="90846" y2="35845"/>
                        <a14:foregroundMark x1="96615" y1="37295" x2="96615" y2="37295"/>
                        <a14:foregroundMark x1="94846" y1="25507" x2="94846" y2="25507"/>
                        <a14:foregroundMark x1="93692" y1="22609" x2="93692" y2="22609"/>
                        <a14:foregroundMark x1="96923" y1="30048" x2="96923" y2="30048"/>
                        <a14:foregroundMark x1="85923" y1="17101" x2="85923" y2="17101"/>
                        <a14:foregroundMark x1="94462" y1="34976" x2="94462" y2="34976"/>
                        <a14:foregroundMark x1="10615" y1="74493" x2="10615" y2="74493"/>
                        <a14:foregroundMark x1="8692" y1="77778" x2="8692" y2="77778"/>
                        <a14:foregroundMark x1="45000" y1="28309" x2="45000" y2="28309"/>
                        <a14:foregroundMark x1="44769" y1="23768" x2="44769" y2="23768"/>
                        <a14:foregroundMark x1="41538" y1="26377" x2="41538" y2="26377"/>
                        <a14:foregroundMark x1="42923" y1="24251" x2="42923" y2="24251"/>
                        <a14:foregroundMark x1="50846" y1="26473" x2="50846" y2="26473"/>
                        <a14:foregroundMark x1="52231" y1="25411" x2="52231" y2="25411"/>
                        <a14:foregroundMark x1="50000" y1="47053" x2="50000" y2="47053"/>
                        <a14:foregroundMark x1="47385" y1="44638" x2="47385" y2="44638"/>
                        <a14:foregroundMark x1="76692" y1="45990" x2="76692" y2="45990"/>
                        <a14:foregroundMark x1="81692" y1="42995" x2="81692" y2="42995"/>
                        <a14:foregroundMark x1="83154" y1="40290" x2="83154" y2="40290"/>
                        <a14:foregroundMark x1="70385" y1="48406" x2="70385" y2="48406"/>
                        <a14:foregroundMark x1="73000" y1="48019" x2="73000" y2="48019"/>
                        <a14:foregroundMark x1="74385" y1="48116" x2="74385" y2="48116"/>
                        <a14:foregroundMark x1="77077" y1="47729" x2="77077" y2="47729"/>
                        <a14:foregroundMark x1="80231" y1="45700" x2="80231" y2="45700"/>
                        <a14:foregroundMark x1="80308" y1="44058" x2="80308" y2="44058"/>
                        <a14:foregroundMark x1="83231" y1="37585" x2="83231" y2="37585"/>
                        <a14:foregroundMark x1="56923" y1="29662" x2="56923" y2="29662"/>
                        <a14:foregroundMark x1="52462" y1="30435" x2="52462" y2="30435"/>
                        <a14:foregroundMark x1="43615" y1="28792" x2="43615" y2="28792"/>
                        <a14:foregroundMark x1="44077" y1="29372" x2="44077" y2="29372"/>
                        <a14:foregroundMark x1="13615" y1="76425" x2="13615" y2="76425"/>
                        <a14:foregroundMark x1="14077" y1="77005" x2="14077" y2="77005"/>
                        <a14:foregroundMark x1="9769" y1="72271" x2="9769" y2="72271"/>
                        <a14:foregroundMark x1="44385" y1="32657" x2="44385" y2="32657"/>
                        <a14:foregroundMark x1="41308" y1="30821" x2="41308" y2="30821"/>
                        <a14:foregroundMark x1="87308" y1="35556" x2="87308" y2="35556"/>
                        <a14:foregroundMark x1="85692" y1="32657" x2="85692" y2="32657"/>
                        <a14:foregroundMark x1="85308" y1="30435" x2="85308" y2="30435"/>
                        <a14:foregroundMark x1="84154" y1="36522" x2="84154" y2="36522"/>
                        <a14:foregroundMark x1="81462" y1="38551" x2="81462" y2="38551"/>
                        <a14:foregroundMark x1="78231" y1="40580" x2="78231" y2="40580"/>
                        <a14:foregroundMark x1="75077" y1="42609" x2="75077" y2="42609"/>
                        <a14:foregroundMark x1="73231" y1="42995" x2="73231" y2="42995"/>
                        <a14:foregroundMark x1="46154" y1="31691" x2="46154" y2="31691"/>
                        <a14:foregroundMark x1="46846" y1="27246" x2="46846" y2="27246"/>
                        <a14:foregroundMark x1="89308" y1="41836" x2="89308" y2="41836"/>
                        <a14:foregroundMark x1="92846" y1="40966" x2="92846" y2="40966"/>
                        <a14:foregroundMark x1="94231" y1="40483" x2="94231" y2="40483"/>
                        <a14:foregroundMark x1="96462" y1="41256" x2="96462" y2="41256"/>
                        <a14:foregroundMark x1="89846" y1="39130" x2="89846" y2="39130"/>
                        <a14:foregroundMark x1="93154" y1="44348" x2="93154" y2="443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30" y="6856030"/>
            <a:ext cx="3218641" cy="2780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27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pic>
        <p:nvPicPr>
          <p:cNvPr id="2" name="Picture 2" descr="F:\поворята\DSC_10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73" y="585902"/>
            <a:ext cx="3129348" cy="208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F:\поворята\DSC_10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855" y="1310762"/>
            <a:ext cx="3133875" cy="208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F:\поворята\DSC_105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83" y="3258036"/>
            <a:ext cx="2946329" cy="196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F:\поворята\DSC_105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449" y="4145206"/>
            <a:ext cx="3025863" cy="201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F:\поворята\DSC_105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13" y="6162448"/>
            <a:ext cx="280831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F:\поворята\DSC_105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231" y="6978084"/>
            <a:ext cx="3311695" cy="220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02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354</Words>
  <Application>Microsoft Office PowerPoint</Application>
  <PresentationFormat>Лист A4 (210x297 мм)</PresentationFormat>
  <Paragraphs>79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«Кулинарный поединок»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20</cp:revision>
  <cp:lastPrinted>2018-06-26T01:45:36Z</cp:lastPrinted>
  <dcterms:created xsi:type="dcterms:W3CDTF">2018-06-25T07:42:00Z</dcterms:created>
  <dcterms:modified xsi:type="dcterms:W3CDTF">2018-06-26T03:38:49Z</dcterms:modified>
</cp:coreProperties>
</file>