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1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2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1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4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0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2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9B9E-3910-49A9-8961-DB42596AD15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10E9-2509-403C-90EE-19686C390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81018" cy="990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480" y="3014007"/>
            <a:ext cx="5473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MingLiU_HKSCS" panose="02020500000000000000" pitchFamily="18" charset="-120"/>
              </a:rPr>
              <a:t>Печенье «Кексы»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MingLiU_HKSCS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80" y="6426200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Старшая группа «Маленькие Эльфы»</a:t>
            </a: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9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3641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510" y="1574800"/>
            <a:ext cx="4788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Как на Кузин день рожденье!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Испекли мы все печенье.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Получились колобки,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Необычной красоты!</a:t>
            </a:r>
            <a:endParaRPr lang="ru-RU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8" y="3398460"/>
            <a:ext cx="4748187" cy="356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4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1" y="-211494"/>
            <a:ext cx="6909991" cy="9914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77925"/>
            <a:ext cx="4089400" cy="3067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" y="4438034"/>
            <a:ext cx="3689480" cy="4919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7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8" y="254000"/>
            <a:ext cx="3733800" cy="497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953000"/>
            <a:ext cx="36004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0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" y="0"/>
            <a:ext cx="6864747" cy="990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812799"/>
            <a:ext cx="62229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                                           </a:t>
            </a:r>
            <a:r>
              <a:rPr lang="ru-RU" b="1" dirty="0" smtClean="0"/>
              <a:t>Печенье </a:t>
            </a:r>
            <a:r>
              <a:rPr lang="ru-RU" b="1" dirty="0"/>
              <a:t>«Волшебные колобки»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                                         Продукты</a:t>
            </a:r>
            <a:r>
              <a:rPr lang="ru-RU" sz="1600" b="1" dirty="0"/>
              <a:t>:</a:t>
            </a:r>
            <a:r>
              <a:rPr lang="ru-RU" sz="1600" dirty="0"/>
              <a:t>  100 </a:t>
            </a:r>
            <a:r>
              <a:rPr lang="ru-RU" sz="1600" dirty="0" err="1"/>
              <a:t>гр</a:t>
            </a:r>
            <a:r>
              <a:rPr lang="ru-RU" sz="1600" dirty="0"/>
              <a:t> воды, 1 кг печенья,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                                      1 </a:t>
            </a:r>
            <a:r>
              <a:rPr lang="ru-RU" sz="1600" dirty="0"/>
              <a:t>банка сгущённого молока</a:t>
            </a:r>
            <a:r>
              <a:rPr lang="ru-RU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                                          тертые </a:t>
            </a:r>
            <a:r>
              <a:rPr lang="ru-RU" sz="1600" dirty="0"/>
              <a:t>орехи, тертых шоколад,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                             кокосовая </a:t>
            </a:r>
            <a:r>
              <a:rPr lang="ru-RU" sz="1600" dirty="0"/>
              <a:t>стружка (варианты: любая </a:t>
            </a:r>
            <a:r>
              <a:rPr lang="ru-RU" sz="1600" dirty="0" smtClean="0"/>
              <a:t>посыпка).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b="1" dirty="0"/>
              <a:t>Оборудование:</a:t>
            </a:r>
            <a:r>
              <a:rPr lang="ru-RU" sz="1600" dirty="0"/>
              <a:t> скалки, чашки,  </a:t>
            </a:r>
            <a:r>
              <a:rPr lang="ru-RU" sz="1600" dirty="0" smtClean="0"/>
              <a:t>разделочная </a:t>
            </a:r>
            <a:r>
              <a:rPr lang="ru-RU" sz="1600" dirty="0"/>
              <a:t>доска, тарелки, ложки.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Педагог </a:t>
            </a:r>
            <a:r>
              <a:rPr lang="ru-RU" sz="1600" dirty="0"/>
              <a:t>предлагает размельчить печенье  </a:t>
            </a:r>
            <a:r>
              <a:rPr lang="ru-RU" sz="1600" dirty="0" smtClean="0"/>
              <a:t>с </a:t>
            </a:r>
            <a:r>
              <a:rPr lang="ru-RU" sz="1600" dirty="0"/>
              <a:t>помощью мешка и скалки.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Дети разламывают  </a:t>
            </a:r>
            <a:r>
              <a:rPr lang="ru-RU" sz="1600" dirty="0"/>
              <a:t>печенье руками, складывают в мешочек </a:t>
            </a:r>
            <a:r>
              <a:rPr lang="ru-RU" sz="1600" dirty="0" smtClean="0"/>
              <a:t>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стучат  </a:t>
            </a:r>
            <a:r>
              <a:rPr lang="ru-RU" sz="1600" dirty="0" smtClean="0"/>
              <a:t>по нему скалкой </a:t>
            </a:r>
            <a:r>
              <a:rPr lang="ru-RU" sz="1600" dirty="0"/>
              <a:t>до образования мелких крошек. 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Педагог </a:t>
            </a:r>
            <a:r>
              <a:rPr lang="ru-RU" sz="1600" dirty="0"/>
              <a:t>предлагает </a:t>
            </a:r>
            <a:r>
              <a:rPr lang="ru-RU" sz="1600" dirty="0" smtClean="0"/>
              <a:t>отмерить мерной </a:t>
            </a:r>
            <a:r>
              <a:rPr lang="ru-RU" sz="1600" dirty="0"/>
              <a:t>кружкой </a:t>
            </a:r>
            <a:r>
              <a:rPr lang="ru-RU" sz="1600" dirty="0" smtClean="0"/>
              <a:t>воду,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добавить </a:t>
            </a:r>
            <a:r>
              <a:rPr lang="ru-RU" sz="1600" dirty="0"/>
              <a:t>к печенью и </a:t>
            </a:r>
            <a:r>
              <a:rPr lang="ru-RU" sz="1600" dirty="0" smtClean="0"/>
              <a:t>размешать. 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	Затем </a:t>
            </a:r>
            <a:r>
              <a:rPr lang="ru-RU" sz="1600" dirty="0"/>
              <a:t>дети добавляют сгущенное молоко</a:t>
            </a:r>
            <a:r>
              <a:rPr lang="ru-RU" sz="1600" dirty="0" smtClean="0"/>
              <a:t>.  </a:t>
            </a:r>
            <a:r>
              <a:rPr lang="ru-RU" sz="1600" dirty="0"/>
              <a:t>Все тщательно </a:t>
            </a:r>
            <a:r>
              <a:rPr lang="ru-RU" sz="1600" dirty="0" smtClean="0"/>
              <a:t>перемешивают и лепят колобки. Далее </a:t>
            </a:r>
            <a:r>
              <a:rPr lang="ru-RU" sz="1600" dirty="0"/>
              <a:t>детям предлагается обвалять свои </a:t>
            </a:r>
            <a:r>
              <a:rPr lang="ru-RU" sz="1600" dirty="0" smtClean="0"/>
              <a:t>колобки в </a:t>
            </a:r>
            <a:r>
              <a:rPr lang="ru-RU" sz="1600" dirty="0"/>
              <a:t>разных </a:t>
            </a:r>
            <a:r>
              <a:rPr lang="ru-RU" sz="1600" dirty="0" smtClean="0"/>
              <a:t>посыпках. Чтобы </a:t>
            </a:r>
            <a:r>
              <a:rPr lang="ru-RU" sz="1600" dirty="0"/>
              <a:t>колобки сохранили форму, их нужно охладить.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7027077"/>
            <a:ext cx="3429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/>
              <a:t> Источник: О.В. </a:t>
            </a:r>
            <a:r>
              <a:rPr lang="ru-RU" dirty="0" err="1" smtClean="0"/>
              <a:t>Дыбина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 «Ознакомление дошкольников с секретами кухни»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8" y="3417040"/>
            <a:ext cx="5720603" cy="3745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0"/>
            <a:ext cx="263193" cy="96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135</Words>
  <Application>Microsoft Office PowerPoint</Application>
  <PresentationFormat>Лист A4 (210x297 мм)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Batang</vt:lpstr>
      <vt:lpstr>MingLiU_HKSCS</vt:lpstr>
      <vt:lpstr>Arial</vt:lpstr>
      <vt:lpstr>Book Antiqua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Дунаева</dc:creator>
  <cp:lastModifiedBy>Дунаева</cp:lastModifiedBy>
  <cp:revision>6</cp:revision>
  <dcterms:created xsi:type="dcterms:W3CDTF">2015-10-23T16:16:59Z</dcterms:created>
  <dcterms:modified xsi:type="dcterms:W3CDTF">2015-10-23T17:02:06Z</dcterms:modified>
</cp:coreProperties>
</file>