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65" r:id="rId5"/>
    <p:sldId id="258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8B4C-D725-4DEC-9647-BAF775DDC802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9E4F-D51E-4FCC-9CF8-F02646E41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8B4C-D725-4DEC-9647-BAF775DDC802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9E4F-D51E-4FCC-9CF8-F02646E41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8B4C-D725-4DEC-9647-BAF775DDC802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9E4F-D51E-4FCC-9CF8-F02646E41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8B4C-D725-4DEC-9647-BAF775DDC802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9E4F-D51E-4FCC-9CF8-F02646E41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8B4C-D725-4DEC-9647-BAF775DDC802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9E4F-D51E-4FCC-9CF8-F02646E41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8B4C-D725-4DEC-9647-BAF775DDC802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9E4F-D51E-4FCC-9CF8-F02646E41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8B4C-D725-4DEC-9647-BAF775DDC802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9E4F-D51E-4FCC-9CF8-F02646E41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8B4C-D725-4DEC-9647-BAF775DDC802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9E4F-D51E-4FCC-9CF8-F02646E41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8B4C-D725-4DEC-9647-BAF775DDC802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9E4F-D51E-4FCC-9CF8-F02646E41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8B4C-D725-4DEC-9647-BAF775DDC802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9E4F-D51E-4FCC-9CF8-F02646E41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8B4C-D725-4DEC-9647-BAF775DDC802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2F9E4F-D51E-4FCC-9CF8-F02646E412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848B4C-D725-4DEC-9647-BAF775DDC802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2F9E4F-D51E-4FCC-9CF8-F02646E4128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5"/>
            <a:ext cx="7743852" cy="192882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МКДОУ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АГО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«Ачитский сад «Улыбка» - филиал «Ачитский сад «Ромашка»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Акция  «Не ходи по тонкому льду».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500306"/>
            <a:ext cx="7858180" cy="335758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Цель:  </a:t>
            </a:r>
            <a:r>
              <a:rPr lang="ru-RU" sz="2400" dirty="0" smtClean="0">
                <a:solidFill>
                  <a:schemeClr val="tx1"/>
                </a:solidFill>
              </a:rPr>
              <a:t>профилактика детского травматизма и трагической гибели в </a:t>
            </a:r>
            <a:r>
              <a:rPr lang="ru-RU" sz="2400" dirty="0" err="1" smtClean="0">
                <a:solidFill>
                  <a:schemeClr val="tx1"/>
                </a:solidFill>
              </a:rPr>
              <a:t>весенне</a:t>
            </a:r>
            <a:r>
              <a:rPr lang="ru-RU" sz="2400" dirty="0" smtClean="0">
                <a:solidFill>
                  <a:schemeClr val="tx1"/>
                </a:solidFill>
              </a:rPr>
              <a:t>  – зимний период.  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Задачи:</a:t>
            </a:r>
            <a:r>
              <a:rPr lang="ru-RU" sz="2400" dirty="0" smtClean="0">
                <a:solidFill>
                  <a:schemeClr val="tx1"/>
                </a:solidFill>
              </a:rPr>
              <a:t> Познакомить детей с правилами безопасного поведения детей </a:t>
            </a:r>
            <a:r>
              <a:rPr lang="ru-RU" sz="2400" dirty="0" err="1" smtClean="0">
                <a:solidFill>
                  <a:schemeClr val="tx1"/>
                </a:solidFill>
              </a:rPr>
              <a:t>весенне</a:t>
            </a:r>
            <a:r>
              <a:rPr lang="ru-RU" sz="2400" dirty="0" smtClean="0">
                <a:solidFill>
                  <a:schemeClr val="tx1"/>
                </a:solidFill>
              </a:rPr>
              <a:t> –зимний период, уметь </a:t>
            </a:r>
            <a:r>
              <a:rPr lang="ru-RU" sz="2400" dirty="0">
                <a:solidFill>
                  <a:schemeClr val="tx1"/>
                </a:solidFill>
              </a:rPr>
              <a:t>по картинкам определять опасную ситуацию; описывать ее, и правила , которые нужно соблюдать, чтобы не получить травму.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Группа раннего возраста.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428736"/>
            <a:ext cx="8229600" cy="478634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1.Размещение информации для родителей «Безопасность </a:t>
            </a:r>
            <a:r>
              <a:rPr lang="ru-RU" sz="2000" dirty="0" smtClean="0"/>
              <a:t>в </a:t>
            </a:r>
            <a:r>
              <a:rPr lang="ru-RU" sz="2000" dirty="0" err="1" smtClean="0"/>
              <a:t>весенне</a:t>
            </a:r>
            <a:r>
              <a:rPr lang="ru-RU" sz="2000" dirty="0" smtClean="0"/>
              <a:t> – зимний период</a:t>
            </a:r>
            <a:r>
              <a:rPr lang="ru-RU" sz="2000" dirty="0" smtClean="0"/>
              <a:t>». </a:t>
            </a:r>
            <a:endParaRPr lang="ru-RU" sz="2000" dirty="0" smtClean="0"/>
          </a:p>
        </p:txBody>
      </p:sp>
      <p:pic>
        <p:nvPicPr>
          <p:cNvPr id="3076" name="Picture 4" descr="C:\Documents and Settings\ДС-Ромашка\Рабочий стол\гололед\Копия DSCN37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214554"/>
            <a:ext cx="6031979" cy="2385695"/>
          </a:xfrm>
          <a:prstGeom prst="rect">
            <a:avLst/>
          </a:prstGeom>
          <a:noFill/>
        </p:spPr>
      </p:pic>
      <p:pic>
        <p:nvPicPr>
          <p:cNvPr id="5" name="Рисунок 4" descr="C:\Documents and Settings\ДС-Ромашка\Рабочий стол\гололед\DSCN3777.JPG"/>
          <p:cNvPicPr/>
          <p:nvPr/>
        </p:nvPicPr>
        <p:blipFill>
          <a:blip r:embed="rId3" cstate="print"/>
          <a:srcRect l="3367" t="14957" r="4434" b="11325"/>
          <a:stretch>
            <a:fillRect/>
          </a:stretch>
        </p:blipFill>
        <p:spPr bwMode="auto">
          <a:xfrm>
            <a:off x="500034" y="3643314"/>
            <a:ext cx="4953000" cy="297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ДС-Ромашка\Рабочий стол\гололед\DSCN3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14686"/>
            <a:ext cx="3714750" cy="3390848"/>
          </a:xfrm>
          <a:prstGeom prst="rect">
            <a:avLst/>
          </a:prstGeom>
          <a:noFill/>
        </p:spPr>
      </p:pic>
      <p:pic>
        <p:nvPicPr>
          <p:cNvPr id="6148" name="Picture 4" descr="C:\Documents and Settings\ДС-Ромашка\Рабочий стол\гололед\Копия DSCN37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428736"/>
            <a:ext cx="4380607" cy="32564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71480"/>
            <a:ext cx="371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2</a:t>
            </a:r>
            <a:r>
              <a:rPr lang="ru-RU" sz="2000" dirty="0" smtClean="0"/>
              <a:t>. Распространение </a:t>
            </a:r>
            <a:r>
              <a:rPr lang="ru-RU" sz="2000" dirty="0" smtClean="0"/>
              <a:t>буклетов родителям </a:t>
            </a:r>
            <a:r>
              <a:rPr lang="ru-RU" sz="2000" dirty="0" smtClean="0"/>
              <a:t>«Правила поведения на льду».</a:t>
            </a:r>
          </a:p>
          <a:p>
            <a:pPr algn="just"/>
            <a:r>
              <a:rPr lang="ru-RU" sz="2000" dirty="0" smtClean="0"/>
              <a:t>3.  Консультации для родителей « Первая помощь при обморожении», </a:t>
            </a:r>
            <a:r>
              <a:rPr lang="ru-RU" sz="2000" dirty="0" smtClean="0"/>
              <a:t>« Если лед проломился».</a:t>
            </a:r>
            <a:endParaRPr lang="ru-RU" sz="2000" dirty="0" smtClean="0"/>
          </a:p>
          <a:p>
            <a:pPr algn="just"/>
            <a:endParaRPr lang="ru-RU" sz="2000" dirty="0" smtClean="0"/>
          </a:p>
        </p:txBody>
      </p:sp>
      <p:pic>
        <p:nvPicPr>
          <p:cNvPr id="6" name="Picture 3" descr="C:\Documents and Settings\ДС-Ромашка\Рабочий стол\гололед\DSCN3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43248"/>
            <a:ext cx="3714750" cy="339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62966" cy="1418484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2200" dirty="0" smtClean="0"/>
              <a:t>Размещение наглядных плакатов </a:t>
            </a:r>
            <a:r>
              <a:rPr lang="ru-RU" sz="2200" dirty="0" smtClean="0"/>
              <a:t>«Правила поведения зимой».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Рассматривание иллюстраций, знакомство с правилами безопасного поведения на прогулке в зимний и весенний период.</a:t>
            </a:r>
            <a:endParaRPr lang="ru-RU" sz="2200" dirty="0"/>
          </a:p>
        </p:txBody>
      </p:sp>
      <p:pic>
        <p:nvPicPr>
          <p:cNvPr id="3" name="Рисунок 2" descr="C:\Documents and Settings\ДС-Ромашка\Рабочий стол\гололед\DSCN3784.JPG"/>
          <p:cNvPicPr/>
          <p:nvPr/>
        </p:nvPicPr>
        <p:blipFill>
          <a:blip r:embed="rId2" cstate="print"/>
          <a:srcRect l="26938" t="15599" r="7804" b="15171"/>
          <a:stretch>
            <a:fillRect/>
          </a:stretch>
        </p:blipFill>
        <p:spPr bwMode="auto">
          <a:xfrm rot="513427">
            <a:off x="680688" y="2495403"/>
            <a:ext cx="3876675" cy="359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ДС-Ромашка\Рабочий стол\гололед\DSCN3788.JPG"/>
          <p:cNvPicPr/>
          <p:nvPr/>
        </p:nvPicPr>
        <p:blipFill>
          <a:blip r:embed="rId3" cstate="print"/>
          <a:srcRect l="29824" t="4060" r="4918"/>
          <a:stretch>
            <a:fillRect/>
          </a:stretch>
        </p:blipFill>
        <p:spPr bwMode="auto">
          <a:xfrm rot="1155717">
            <a:off x="4916198" y="2529149"/>
            <a:ext cx="3351805" cy="340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гололед\IMG_1019.JPG"/>
          <p:cNvPicPr/>
          <p:nvPr/>
        </p:nvPicPr>
        <p:blipFill>
          <a:blip r:embed="rId2" cstate="print"/>
          <a:srcRect l="30465" t="9618" r="13415" b="21771"/>
          <a:stretch>
            <a:fillRect/>
          </a:stretch>
        </p:blipFill>
        <p:spPr bwMode="auto">
          <a:xfrm>
            <a:off x="1643042" y="3000372"/>
            <a:ext cx="4548196" cy="355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Акция  «Как малыши с гололедом воевали».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36792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у малышей привычку ходить по обледеневшему тротуару маленькими шажками, наступая на всю подошву, держась крепко за руку во время прогулки.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Учить посыпать дорожки песком совместно с воспитателем.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гололед\IMG_1016.JPG"/>
          <p:cNvPicPr/>
          <p:nvPr/>
        </p:nvPicPr>
        <p:blipFill>
          <a:blip r:embed="rId3" cstate="print"/>
          <a:srcRect l="31191" r="10587" b="217"/>
          <a:stretch>
            <a:fillRect/>
          </a:stretch>
        </p:blipFill>
        <p:spPr bwMode="auto">
          <a:xfrm rot="20196149">
            <a:off x="5651664" y="3828526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ДС-Ромашка\Рабочий стол\гололед\IMG_10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4038600" cy="397273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499762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entury" pitchFamily="18" charset="0"/>
              </a:rPr>
              <a:t>Подморозило с утра,</a:t>
            </a:r>
            <a:br>
              <a:rPr lang="ru-RU" dirty="0" smtClean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>Нет вчерашнего тепла,</a:t>
            </a:r>
            <a:br>
              <a:rPr lang="ru-RU" dirty="0" smtClean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>На дорогах гололед,</a:t>
            </a:r>
            <a:br>
              <a:rPr lang="ru-RU" dirty="0" smtClean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>Тротуары , как каток,</a:t>
            </a:r>
            <a:br>
              <a:rPr lang="ru-RU" dirty="0" smtClean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> Сделать бы еще шажок,</a:t>
            </a:r>
            <a:br>
              <a:rPr lang="ru-RU" dirty="0" smtClean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> Но подошва подвела.</a:t>
            </a:r>
            <a:br>
              <a:rPr lang="ru-RU" dirty="0" smtClean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> Очень скользкая она.</a:t>
            </a:r>
            <a:br>
              <a:rPr lang="ru-RU" dirty="0" smtClean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> Сколько бед от гололеда!</a:t>
            </a:r>
            <a:br>
              <a:rPr lang="ru-RU" dirty="0" smtClean="0">
                <a:latin typeface="Century" pitchFamily="18" charset="0"/>
              </a:rPr>
            </a:br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571480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Century" pitchFamily="18" charset="0"/>
              </a:rPr>
              <a:t>Есть для детворы работа-</a:t>
            </a:r>
            <a:br>
              <a:rPr lang="ru-RU" sz="2400" b="1" i="1" dirty="0" smtClean="0">
                <a:latin typeface="Century" pitchFamily="18" charset="0"/>
              </a:rPr>
            </a:br>
            <a:r>
              <a:rPr lang="ru-RU" sz="2400" b="1" i="1" dirty="0" smtClean="0">
                <a:latin typeface="Century" pitchFamily="18" charset="0"/>
              </a:rPr>
              <a:t>Соль насыпать и песок,</a:t>
            </a:r>
            <a:br>
              <a:rPr lang="ru-RU" sz="2400" b="1" i="1" dirty="0" smtClean="0">
                <a:latin typeface="Century" pitchFamily="18" charset="0"/>
              </a:rPr>
            </a:br>
            <a:r>
              <a:rPr lang="ru-RU" sz="2400" b="1" i="1" dirty="0" smtClean="0">
                <a:latin typeface="Century" pitchFamily="18" charset="0"/>
              </a:rPr>
              <a:t>Чтоб пройти прохожий мог.</a:t>
            </a:r>
            <a:endParaRPr lang="ru-RU" sz="2400" b="1" i="1" dirty="0"/>
          </a:p>
        </p:txBody>
      </p:sp>
      <p:pic>
        <p:nvPicPr>
          <p:cNvPr id="5122" name="Picture 2" descr="C:\Documents and Settings\ДС-Ромашка\Рабочий стол\гололед\IMG_1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714488"/>
            <a:ext cx="4366814" cy="3143272"/>
          </a:xfrm>
          <a:prstGeom prst="rect">
            <a:avLst/>
          </a:prstGeom>
          <a:noFill/>
        </p:spPr>
      </p:pic>
      <p:pic>
        <p:nvPicPr>
          <p:cNvPr id="5123" name="Picture 3" descr="C:\Documents and Settings\ДС-Ромашка\Рабочий стол\гололед\IMG_1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86058"/>
            <a:ext cx="4143404" cy="3330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185738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Старшая группа.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Комплексное занятие по теме «Безопасные прогулки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весенне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–зимний период.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Закрепить знания о правилах безопасности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весенне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зимний период: катание на санках с горки, игры со снежком, катания по льду.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умение оказывать элементарную первую помощь.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осторожность, чуткость, отзывчивость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Побудить интерес детей к рисованию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тонкий лед\CAM053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930970" y="-2286040"/>
            <a:ext cx="15864659" cy="4214842"/>
          </a:xfrm>
          <a:prstGeom prst="rect">
            <a:avLst/>
          </a:prstGeom>
          <a:noFill/>
        </p:spPr>
      </p:pic>
      <p:pic>
        <p:nvPicPr>
          <p:cNvPr id="4" name="Рисунок 3" descr="F:\тонкий лед\CAM053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3478">
            <a:off x="285720" y="2500306"/>
            <a:ext cx="3448050" cy="34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тонкий лед\CAM053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96972">
            <a:off x="5072066" y="3000372"/>
            <a:ext cx="3086100" cy="325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тонкий лед\CAM05326.jpg"/>
          <p:cNvPicPr/>
          <p:nvPr/>
        </p:nvPicPr>
        <p:blipFill>
          <a:blip r:embed="rId5" cstate="print"/>
          <a:srcRect l="14110" t="25000" r="20310" b="10256"/>
          <a:stretch>
            <a:fillRect/>
          </a:stretch>
        </p:blipFill>
        <p:spPr bwMode="auto">
          <a:xfrm rot="19603937">
            <a:off x="3428993" y="4143381"/>
            <a:ext cx="20717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ДС-Ромашка\Рабочий стол\гололед\Новая папка\IMG_1410.JPG"/>
          <p:cNvPicPr/>
          <p:nvPr/>
        </p:nvPicPr>
        <p:blipFill>
          <a:blip r:embed="rId2" cstate="print"/>
          <a:srcRect l="2726" t="11325" r="1068" b="30983"/>
          <a:stretch>
            <a:fillRect/>
          </a:stretch>
        </p:blipFill>
        <p:spPr bwMode="auto">
          <a:xfrm rot="20749112">
            <a:off x="3571868" y="1428736"/>
            <a:ext cx="5114925" cy="23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305800" cy="71438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Подготовительная группа.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Просмотр мультипликационного фильма «Осторожно, тонкий лед» 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Практическое упражнение «Учимся спасать человека, провалившегося под лед».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ДС-Ромашка\Рабочий стол\гололед\Новая папка\IMG_1420.JPG"/>
          <p:cNvPicPr/>
          <p:nvPr/>
        </p:nvPicPr>
        <p:blipFill>
          <a:blip r:embed="rId3" cstate="print"/>
          <a:srcRect l="8140" t="14633" r="3199" b="9745"/>
          <a:stretch>
            <a:fillRect/>
          </a:stretch>
        </p:blipFill>
        <p:spPr bwMode="auto">
          <a:xfrm rot="20737757">
            <a:off x="727871" y="1650812"/>
            <a:ext cx="2786082" cy="333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ДС-Ромашка\Рабочий стол\гололед\Новая папка\IMG_1411.JPG"/>
          <p:cNvPicPr/>
          <p:nvPr/>
        </p:nvPicPr>
        <p:blipFill>
          <a:blip r:embed="rId4" cstate="print"/>
          <a:srcRect l="5866" t="19805" r="16960" b="36185"/>
          <a:stretch>
            <a:fillRect/>
          </a:stretch>
        </p:blipFill>
        <p:spPr bwMode="auto">
          <a:xfrm rot="20717266">
            <a:off x="5569347" y="3259600"/>
            <a:ext cx="3400425" cy="18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ДС-Ромашка\Рабочий стол\гололед\Новая папка\IMG_1410.JPG"/>
          <p:cNvPicPr/>
          <p:nvPr/>
        </p:nvPicPr>
        <p:blipFill>
          <a:blip r:embed="rId5" cstate="print"/>
          <a:srcRect l="2726" t="11325" r="1068" b="30983"/>
          <a:stretch>
            <a:fillRect/>
          </a:stretch>
        </p:blipFill>
        <p:spPr bwMode="auto">
          <a:xfrm rot="20509695">
            <a:off x="472114" y="4406222"/>
            <a:ext cx="4124325" cy="185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</TotalTime>
  <Words>166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МКДОУ АГО «Ачитский сад «Улыбка» - филиал «Ачитский сад «Ромашка»  Акция  «Не ходи по тонкому льду».</vt:lpstr>
      <vt:lpstr>Группа раннего возраста.</vt:lpstr>
      <vt:lpstr>Слайд 3</vt:lpstr>
      <vt:lpstr> Размещение наглядных плакатов «Правила поведения зимой».  Рассматривание иллюстраций, знакомство с правилами безопасного поведения на прогулке в зимний и весенний период.</vt:lpstr>
      <vt:lpstr>5. Акция  «Как малыши с гололедом воевали». </vt:lpstr>
      <vt:lpstr>Слайд 6</vt:lpstr>
      <vt:lpstr>Слайд 7</vt:lpstr>
      <vt:lpstr>  Старшая группа.   Комплексное занятие по теме «Безопасные прогулки в весенне –зимний период. Цель: Закрепить знания о правилах безопасности в весенне- зимний период: катание на санках с горки, игры со снежком, катания по льду. Формировать умение оказывать элементарную первую помощь. Воспитывать осторожность, чуткость, отзывчивость. Побудить интерес детей к рисованию .</vt:lpstr>
      <vt:lpstr>Подготовительная группа.  Просмотр мультипликационного фильма «Осторожно, тонкий лед» .  Практическое упражнение «Учимся спасать человека, провалившегося под лед».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АГО «Ачитский сад «Улыбка» - филиал «Ачитский сад «Ромашка»  Акция  «Не ходи по тонкому льду».</dc:title>
  <dc:creator>Samlab.ws</dc:creator>
  <cp:lastModifiedBy>Samlab.ws</cp:lastModifiedBy>
  <cp:revision>19</cp:revision>
  <dcterms:created xsi:type="dcterms:W3CDTF">2017-02-17T09:04:24Z</dcterms:created>
  <dcterms:modified xsi:type="dcterms:W3CDTF">2017-02-20T10:46:19Z</dcterms:modified>
</cp:coreProperties>
</file>