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13/19765/960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26/00026b9d-10d8a46c/img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s422-3log.ucoz.ru/_ld/0/468625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edkabinet.ru/_ph/26/11438128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08.vk.me/v7008256/507a2/Ajmp02t93g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08.vk.me/v7008256/50792/v5ZEZ3CnMZ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.jimcdn.com/app/cms/image/transf/none/path/s4eed883efac501b4/image/ic3f4149df295538c/version/1460430729/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05.fotocdn.net/s14/44/public_pin_l/43/24751744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5" y="0"/>
            <a:ext cx="9715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04.infourok.ru/uploads/ex/025e/0007b705-265aceb4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71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u-static.z-dn.net/files/d14/d9712e6f3127c4fe4d266d5241657d3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1.infourok.ru/uploads/ex/0db5/000082e4-d064426f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197877/slide_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ezentacii.info/wp-content/uploads/2016/07/5lpZJDmNdApyj91N/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dcd/000689f4-9fa6500c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1a2/00046e71-8570af8a/2/img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almira-ds34.edumsko.ru/uploads/3000/4037/persona/folders/shemy/img147.jpg?147711590889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3.bp.blogspot.com/-ZHXSdeXTQ5c/Ut-MOHPD0JI/AAAAAAAAClQ/9kAWDI0CjGE/s1600/%D1%81%D1%85%D0%B5%D0%BC%D0%B0+%D0%BE%D0%BF%D0%B8%D1%81%D0%B0%D1%82.+%D1%80%D0%B0%D1%81%D1%81%D0%BA%D0%B0%D0%B7%D0%B0+%D0%B6%D0%B8%D0%B2%D0%BE%D1%82%D0%BD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 Искорцева</dc:creator>
  <cp:lastModifiedBy>Дмитрий</cp:lastModifiedBy>
  <cp:revision>45</cp:revision>
  <dcterms:created xsi:type="dcterms:W3CDTF">2012-01-15T01:01:37Z</dcterms:created>
  <dcterms:modified xsi:type="dcterms:W3CDTF">2017-12-11T18:58:24Z</dcterms:modified>
</cp:coreProperties>
</file>