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3" r:id="rId4"/>
    <p:sldId id="284" r:id="rId5"/>
    <p:sldId id="267" r:id="rId6"/>
    <p:sldId id="268" r:id="rId7"/>
    <p:sldId id="269" r:id="rId8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3216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27734-41F3-48C1-B02E-31B331D2DB07}" type="datetimeFigureOut">
              <a:rPr lang="ru-RU" smtClean="0"/>
              <a:pPr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C01C9-F851-4A26-8E2F-2254B2D843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75025" y="952475"/>
            <a:ext cx="6161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57232" y="2095484"/>
            <a:ext cx="498280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Дидактическая игра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Экологического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содержания </a:t>
            </a:r>
            <a:endParaRPr lang="ru-RU" sz="3200" i="1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B0F0"/>
                </a:solidFill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4000" b="1" dirty="0" smtClean="0">
                <a:solidFill>
                  <a:srgbClr val="00B0F0"/>
                </a:solidFill>
              </a:rPr>
              <a:t>Чей хвост?</a:t>
            </a:r>
            <a:r>
              <a:rPr lang="ru-RU" sz="4000" b="1" dirty="0" smtClean="0">
                <a:solidFill>
                  <a:srgbClr val="00B0F0"/>
                </a:solidFill>
                <a:ea typeface="Times New Roman" pitchFamily="18" charset="0"/>
                <a:cs typeface="Times New Roman" pitchFamily="18" charset="0"/>
              </a:rPr>
              <a:t>»</a:t>
            </a:r>
            <a:endParaRPr lang="en-US" sz="4000" b="1" dirty="0" smtClean="0">
              <a:solidFill>
                <a:srgbClr val="00B0F0"/>
              </a:solidFill>
              <a:ea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b="1" dirty="0" smtClean="0">
              <a:solidFill>
                <a:srgbClr val="00B0F0"/>
              </a:solidFill>
              <a:ea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400" b="1" dirty="0" smtClean="0">
              <a:solidFill>
                <a:srgbClr val="FF0000"/>
              </a:solidFill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500" y="4762501"/>
            <a:ext cx="3429000" cy="1231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Составитель- 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Искорцева Наталья Александровна</a:t>
            </a: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89340" y="1238227"/>
            <a:ext cx="589363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акрепить знания детей о среде обитания животных.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игры</a:t>
            </a:r>
            <a:r>
              <a:rPr kumimoji="0" lang="ru-RU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На доске - путаница; белый медведь в лесу, заяц сидит на дереве, белка под водой, рыба летает над цветком, бурый медведь на льдине. Воспитатель предлагает разобраться, дети рассматривают изображения и объясняют, кто, где живет.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детей средней группы.</a:t>
            </a:r>
            <a:endParaRPr kumimoji="0" lang="ru-RU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6858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Дидактическая игра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00B0F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Экологического содержания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Чей хвост?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</a:t>
            </a:r>
            <a:endPara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Закрепить знания о животных, развивать память, мышление, внимание и мелкую моторику рук. </a:t>
            </a:r>
            <a:endParaRPr lang="ru-RU" sz="16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игры.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Детям дается задание: помочь зверям найти свои хвосты. Вопросы в ходе игры: Вот хвост, какой он? (серый, длинный). Чей это хвост? — волчий. А это чей такой хвост — маленький, пушистый, белый? — зайца. и т. д. </a:t>
            </a: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детей средней группы.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 i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Составитель-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Искорцева Наталья Александровна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 descr="http://cdn.imgbb.ru/user/116/1168353/201405/f637155e5d8b40f2f19cabb7c911db3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628"/>
            <a:ext cx="6858000" cy="41433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i.mycdn.me/image?id=857943663796&amp;t=3&amp;plc=WEB&amp;tkn=*V0Svyru2kWrHJJhGLHvgCAeKpd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44"/>
            <a:ext cx="6858000" cy="90011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.mycdn.me/image?id=857943664052&amp;t=3&amp;plc=WEB&amp;tkn=*mpaaORUPTH_o-M8hPil81a18N6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6857999" cy="9144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.mycdn.me/image?id=857943664308&amp;t=3&amp;plc=WEB&amp;tkn=*ikfVCMTCf6TE-ZC2kaPZxjq92r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142844"/>
            <a:ext cx="6858001" cy="900115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mycdn.me/image?id=857943663540&amp;t=3&amp;plc=WEB&amp;tkn=*JPmJsD4NmI6XfToPL1mE4m55x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82"/>
            <a:ext cx="6858000" cy="892971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168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 Искорцева</dc:creator>
  <cp:lastModifiedBy>Дмитрий</cp:lastModifiedBy>
  <cp:revision>58</cp:revision>
  <dcterms:created xsi:type="dcterms:W3CDTF">2012-01-15T01:01:37Z</dcterms:created>
  <dcterms:modified xsi:type="dcterms:W3CDTF">2018-01-08T06:19:41Z</dcterms:modified>
</cp:coreProperties>
</file>