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AFCF98-8F6B-4FF5-A32C-F5C8FCF8A60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6037EB-2783-4507-853B-DEECDEF8883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79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F98-8F6B-4FF5-A32C-F5C8FCF8A60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37EB-2783-4507-853B-DEECDEF8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62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F98-8F6B-4FF5-A32C-F5C8FCF8A60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37EB-2783-4507-853B-DEECDEF8883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9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F98-8F6B-4FF5-A32C-F5C8FCF8A60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37EB-2783-4507-853B-DEECDEF8883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360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F98-8F6B-4FF5-A32C-F5C8FCF8A60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37EB-2783-4507-853B-DEECDEF8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5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F98-8F6B-4FF5-A32C-F5C8FCF8A60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37EB-2783-4507-853B-DEECDEF8883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712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F98-8F6B-4FF5-A32C-F5C8FCF8A60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37EB-2783-4507-853B-DEECDEF8883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826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F98-8F6B-4FF5-A32C-F5C8FCF8A60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37EB-2783-4507-853B-DEECDEF8883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119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F98-8F6B-4FF5-A32C-F5C8FCF8A60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37EB-2783-4507-853B-DEECDEF8883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8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F98-8F6B-4FF5-A32C-F5C8FCF8A60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37EB-2783-4507-853B-DEECDEF8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3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F98-8F6B-4FF5-A32C-F5C8FCF8A60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37EB-2783-4507-853B-DEECDEF8883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47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F98-8F6B-4FF5-A32C-F5C8FCF8A60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37EB-2783-4507-853B-DEECDEF8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F98-8F6B-4FF5-A32C-F5C8FCF8A60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37EB-2783-4507-853B-DEECDEF8883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79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F98-8F6B-4FF5-A32C-F5C8FCF8A60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37EB-2783-4507-853B-DEECDEF8883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94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F98-8F6B-4FF5-A32C-F5C8FCF8A60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37EB-2783-4507-853B-DEECDEF8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4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F98-8F6B-4FF5-A32C-F5C8FCF8A60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37EB-2783-4507-853B-DEECDEF8883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38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CF98-8F6B-4FF5-A32C-F5C8FCF8A60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37EB-2783-4507-853B-DEECDEF8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68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AFCF98-8F6B-4FF5-A32C-F5C8FCF8A60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6037EB-2783-4507-853B-DEECDEF8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8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2" y="126460"/>
            <a:ext cx="2076450" cy="1428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910" y="1871967"/>
            <a:ext cx="9377464" cy="174729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Акция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«Домик для Пичужки»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87069" y="4428889"/>
            <a:ext cx="10538298" cy="2429111"/>
          </a:xfrm>
        </p:spPr>
        <p:txBody>
          <a:bodyPr/>
          <a:lstStyle/>
          <a:p>
            <a:pPr algn="r"/>
            <a:r>
              <a:rPr lang="ru-RU" dirty="0" smtClean="0"/>
              <a:t>1 младшая группа «Дружная семейка</a:t>
            </a:r>
            <a:r>
              <a:rPr lang="ru-RU" dirty="0" smtClean="0"/>
              <a:t>»</a:t>
            </a:r>
          </a:p>
          <a:p>
            <a:pPr algn="r"/>
            <a:r>
              <a:rPr lang="ru-RU" dirty="0" smtClean="0"/>
              <a:t>Руководитель: Дунаева Ирина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81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309" y="477080"/>
            <a:ext cx="9326215" cy="14014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21735"/>
                </a:solidFill>
              </a:rPr>
              <a:t>«Дел у нас всегда не мало,</a:t>
            </a:r>
            <a:br>
              <a:rPr lang="ru-RU" sz="2000" b="1" dirty="0" smtClean="0">
                <a:solidFill>
                  <a:srgbClr val="321735"/>
                </a:solidFill>
              </a:rPr>
            </a:br>
            <a:r>
              <a:rPr lang="ru-RU" sz="2000" b="1" dirty="0" smtClean="0">
                <a:solidFill>
                  <a:srgbClr val="321735"/>
                </a:solidFill>
              </a:rPr>
              <a:t>    Дел у нас всегда не счесть.</a:t>
            </a:r>
            <a:br>
              <a:rPr lang="ru-RU" sz="2000" b="1" dirty="0" smtClean="0">
                <a:solidFill>
                  <a:srgbClr val="321735"/>
                </a:solidFill>
              </a:rPr>
            </a:br>
            <a:r>
              <a:rPr lang="ru-RU" sz="2000" b="1" dirty="0" smtClean="0">
                <a:solidFill>
                  <a:srgbClr val="321735"/>
                </a:solidFill>
              </a:rPr>
              <a:t>      Нужно маленькой Пичужке</a:t>
            </a:r>
            <a:br>
              <a:rPr lang="ru-RU" sz="2000" b="1" dirty="0" smtClean="0">
                <a:solidFill>
                  <a:srgbClr val="321735"/>
                </a:solidFill>
              </a:rPr>
            </a:br>
            <a:r>
              <a:rPr lang="ru-RU" sz="2000" b="1" dirty="0" smtClean="0">
                <a:solidFill>
                  <a:srgbClr val="321735"/>
                </a:solidFill>
              </a:rPr>
              <a:t>     Домик смастерить скорей!»</a:t>
            </a:r>
            <a:endParaRPr lang="ru-RU" sz="2000" b="1" dirty="0">
              <a:solidFill>
                <a:srgbClr val="32173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66" y="2468011"/>
            <a:ext cx="2919774" cy="38930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88" y="2468011"/>
            <a:ext cx="2919774" cy="3893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8829" y="4532244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Амина с мамой – мастерицы!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Домик сделали для птицы.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Этот дом не простой,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Домик звездный, навесной!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3339" y="2703445"/>
            <a:ext cx="2815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Артем кормушку смастерил</a:t>
            </a:r>
          </a:p>
          <a:p>
            <a:r>
              <a:rPr lang="ru-RU" dirty="0" smtClean="0"/>
              <a:t>И с окном и с крышей.</a:t>
            </a:r>
          </a:p>
          <a:p>
            <a:r>
              <a:rPr lang="ru-RU" dirty="0" smtClean="0"/>
              <a:t>Будут птички прилетать,</a:t>
            </a:r>
          </a:p>
          <a:p>
            <a:r>
              <a:rPr lang="ru-RU" dirty="0" smtClean="0"/>
              <a:t>Сало, семечки клевать!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70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175" y="66853"/>
            <a:ext cx="9601196" cy="179088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Славы в группе есть у нас,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Мальчики, ну просто класс!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Смастерили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ормушки для Пичужки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3835">
            <a:off x="798446" y="2087604"/>
            <a:ext cx="3062533" cy="40833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501">
            <a:off x="8297701" y="2059536"/>
            <a:ext cx="3070719" cy="40942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98505" y="43985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 холодные вьюги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Мы помнить и думать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Должны друг о друге.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1" y="1533734"/>
            <a:ext cx="3575756" cy="476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7260" y="692957"/>
            <a:ext cx="8971719" cy="999803"/>
          </a:xfrm>
        </p:spPr>
        <p:txBody>
          <a:bodyPr>
            <a:normAutofit/>
          </a:bodyPr>
          <a:lstStyle/>
          <a:p>
            <a:r>
              <a:rPr lang="ru-RU" sz="2200" dirty="0" smtClean="0"/>
              <a:t>«</a:t>
            </a:r>
            <a:r>
              <a:rPr lang="ru-RU" sz="2200" dirty="0"/>
              <a:t>У </a:t>
            </a:r>
            <a:r>
              <a:rPr lang="ru-RU" sz="2200" dirty="0" smtClean="0"/>
              <a:t>Арсения в семье есть  такой обычай:</a:t>
            </a:r>
            <a:r>
              <a:rPr lang="ru-RU" sz="2200" dirty="0"/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Чуть выпадет снежок вырезают домик расписной птичий!»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61" y="2392017"/>
            <a:ext cx="2932043" cy="3909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5939" y="3317406"/>
            <a:ext cx="3869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Элен с мамой и сестричкой</a:t>
            </a:r>
          </a:p>
          <a:p>
            <a:r>
              <a:rPr lang="ru-RU" dirty="0" smtClean="0"/>
              <a:t>Сделали цветочный домик для птичек.</a:t>
            </a:r>
          </a:p>
          <a:p>
            <a:r>
              <a:rPr lang="ru-RU" dirty="0" smtClean="0"/>
              <a:t>«Птичек ждем мы с нетерпеньем</a:t>
            </a:r>
          </a:p>
          <a:p>
            <a:r>
              <a:rPr lang="ru-RU" dirty="0" smtClean="0"/>
              <a:t>В новый дом на новоселье!»</a:t>
            </a:r>
          </a:p>
        </p:txBody>
      </p:sp>
    </p:spTree>
    <p:extLst>
      <p:ext uri="{BB962C8B-B14F-4D97-AF65-F5344CB8AC3E}">
        <p14:creationId xmlns:p14="http://schemas.microsoft.com/office/powerpoint/2010/main" val="264259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«Полина и Остап дома не скучали</a:t>
            </a:r>
            <a:b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 своей семьей участие в акции активно принимали!</a:t>
            </a:r>
            <a:b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Смастерили столовую для птиц: снегирей и синиц!» 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35" y="2438193"/>
            <a:ext cx="2920603" cy="3894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111" y="2438193"/>
            <a:ext cx="2877193" cy="3836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88565" y="39235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Georgia" pitchFamily="18" charset="0"/>
              </a:rPr>
              <a:t>У еле приметной дорожки</a:t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>В кормушки насыпаны</a:t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>Зерна и крошки.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589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</TotalTime>
  <Words>117</Words>
  <Application>Microsoft Office PowerPoint</Application>
  <PresentationFormat>Широкоэкранный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Garamond</vt:lpstr>
      <vt:lpstr>Georgia</vt:lpstr>
      <vt:lpstr>Натуральные материалы</vt:lpstr>
      <vt:lpstr>Акция  «Домик для Пичужки»</vt:lpstr>
      <vt:lpstr>«Дел у нас всегда не мало,     Дел у нас всегда не счесть.       Нужно маленькой Пичужке      Домик смастерить скорей!»</vt:lpstr>
      <vt:lpstr>  Славы в группе есть у нас, Мальчики, ну просто класс! Смастерили кормушки для Пичужки </vt:lpstr>
      <vt:lpstr>«У Арсения в семье есть  такой обычай:  Чуть выпадет снежок вырезают домик расписной птичий!»</vt:lpstr>
      <vt:lpstr>«Полина и Остап дома не скучали Со своей семьей участие в акции активно принимали! Смастерили столовую для птиц: снегирей и синиц!»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 «Домик для Пичужки»</dc:title>
  <dc:creator>Дунаева</dc:creator>
  <cp:lastModifiedBy>Дунаева</cp:lastModifiedBy>
  <cp:revision>14</cp:revision>
  <dcterms:created xsi:type="dcterms:W3CDTF">2015-02-04T15:08:06Z</dcterms:created>
  <dcterms:modified xsi:type="dcterms:W3CDTF">2015-02-08T13:23:57Z</dcterms:modified>
</cp:coreProperties>
</file>