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542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Фотоотчет о проведении месячника патриотического воспитания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83894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(01.02.2018.-28.02.2018.)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93417"/>
            <a:ext cx="8712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МКДОУ АГО «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Ачитский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детский сад «Улыбка» – филиал «Уфимский детский сад «Радуга»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0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Подготовительные группы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489601"/>
            <a:ext cx="4932040" cy="331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2736"/>
            <a:ext cx="5427819" cy="3201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436096" y="1772816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военной техники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63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" y="1388866"/>
            <a:ext cx="5575598" cy="3291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гостях у детей ветераны локальных войн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794" y="3501007"/>
            <a:ext cx="5148064" cy="3373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419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" y="116632"/>
            <a:ext cx="5616624" cy="3651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764659"/>
            <a:ext cx="5508104" cy="4058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775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Весь детский сад поздравляет мужчин-сотрудников 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праздником Защитников Отечества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96752"/>
            <a:ext cx="4824536" cy="3921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64" y="3501008"/>
            <a:ext cx="5040560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267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068960"/>
            <a:ext cx="5364088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7658"/>
            <a:ext cx="3939902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355976" y="836712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Наши мужчины блеснули смекалкой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24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624519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71254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 раннего возраста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196752"/>
            <a:ext cx="4529477" cy="3489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96952"/>
            <a:ext cx="5040560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932040" y="1628800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Мастерят открытки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любимых пап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87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Беседа «Наша Армия родная»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340768"/>
            <a:ext cx="60346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432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 раннего возраста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96752"/>
            <a:ext cx="6034617" cy="4525963"/>
          </a:xfrm>
        </p:spPr>
      </p:pic>
      <p:sp>
        <p:nvSpPr>
          <p:cNvPr id="5" name="TextBox 4"/>
          <p:cNvSpPr txBox="1"/>
          <p:nvPr/>
        </p:nvSpPr>
        <p:spPr>
          <a:xfrm>
            <a:off x="1115616" y="5949280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Музыкально-спортивное развлечение «Будущие защитники»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7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Младшая группа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5175206" cy="32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341250"/>
            <a:ext cx="5580112" cy="3507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5508104" y="1700808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Веселые старты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75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группа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4248472" cy="2913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501008"/>
            <a:ext cx="5328592" cy="3291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788024" y="1988840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Сильные, ловкие, смелые!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58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Старшая группа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8046156" cy="4525963"/>
          </a:xfrm>
        </p:spPr>
      </p:pic>
      <p:sp>
        <p:nvSpPr>
          <p:cNvPr id="5" name="TextBox 4"/>
          <p:cNvSpPr txBox="1"/>
          <p:nvPr/>
        </p:nvSpPr>
        <p:spPr>
          <a:xfrm>
            <a:off x="1187624" y="5805264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Поздравили мальчишек шуточной стенгазетой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76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НОД по художественно-творческой деятельности «Самолёты»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340768"/>
            <a:ext cx="6034617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6493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4624"/>
            <a:ext cx="5400600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956563"/>
            <a:ext cx="6120680" cy="3795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760132" y="692696"/>
            <a:ext cx="31323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Веселые старты с папами на улице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8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110</Words>
  <Application>Microsoft Office PowerPoint</Application>
  <PresentationFormat>Экран (4:3)</PresentationFormat>
  <Paragraphs>23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Фотоотчет о проведении месячника патриотического воспитания</vt:lpstr>
      <vt:lpstr>I группа раннего возраста</vt:lpstr>
      <vt:lpstr>Беседа «Наша Армия родная»</vt:lpstr>
      <vt:lpstr>II группа раннего возраста</vt:lpstr>
      <vt:lpstr>Младшая группа </vt:lpstr>
      <vt:lpstr>Средняя группа</vt:lpstr>
      <vt:lpstr>Старшая группа</vt:lpstr>
      <vt:lpstr>НОД по художественно-творческой деятельности «Самолёты»</vt:lpstr>
      <vt:lpstr>Презентация PowerPoint</vt:lpstr>
      <vt:lpstr>Подготовительные группы</vt:lpstr>
      <vt:lpstr>В гостях у детей ветераны локальных войн</vt:lpstr>
      <vt:lpstr>Презентация PowerPoint</vt:lpstr>
      <vt:lpstr>Весь детский сад поздравляет мужчин-сотрудников  с праздником Защитников Отечества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Фотоотчет о проведении месячника патриотического воспитания</dc:title>
  <dc:creator>Администратор</dc:creator>
  <cp:lastModifiedBy>РАДУГА</cp:lastModifiedBy>
  <cp:revision>7</cp:revision>
  <dcterms:created xsi:type="dcterms:W3CDTF">2018-02-24T20:44:19Z</dcterms:created>
  <dcterms:modified xsi:type="dcterms:W3CDTF">2018-02-26T07:00:40Z</dcterms:modified>
</cp:coreProperties>
</file>