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63" r:id="rId2"/>
    <p:sldId id="258" r:id="rId3"/>
    <p:sldId id="262" r:id="rId4"/>
    <p:sldId id="261" r:id="rId5"/>
    <p:sldId id="27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2" r:id="rId16"/>
    <p:sldId id="275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732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04.06.2017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04.06.2017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04.06.2017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04.06.2017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04.06.2017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04.06.2017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04.06.2017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04.06.2017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04.06.2017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04.06.2017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04.06.2017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548681"/>
            <a:ext cx="5688632" cy="1584175"/>
          </a:xfrm>
        </p:spPr>
        <p:txBody>
          <a:bodyPr/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Проект «Мини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музей»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«Курочка –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Ряба».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76864" cy="2495128"/>
          </a:xfrm>
        </p:spPr>
        <p:txBody>
          <a:bodyPr/>
          <a:lstStyle/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/>
              <a:t>                                        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 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Изгагина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Ксения Сергеевна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Заря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2016 – 2017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Admin\Мои документы\Downloads\main_614023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060848"/>
            <a:ext cx="43924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760640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Инсценировка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сказки «курочка Ряба».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G:\DCIM\102PHOTO\SAM_106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DCIM\102PHOTO\SAM_10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77072"/>
            <a:ext cx="2403971" cy="209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DCIM\102PHOTO\SAM_10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420888"/>
            <a:ext cx="250051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DCIM\102PHOTO\SAM_107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077072"/>
            <a:ext cx="2699792" cy="207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76064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Лепка «зёрнышки для курочки Рябы».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G:\DCIM\102PHOTO\SAM_106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149080"/>
            <a:ext cx="2830484" cy="211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DCIM\102PHOTO\SAM_10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88840"/>
            <a:ext cx="27813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DCIM\102PHOTO\SAM_10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988840"/>
            <a:ext cx="2768599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976664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 для родителей.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:\фото\IMG_29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:\фото\IMG_29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38164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«Цыплята для курочки Рябы».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:\DCIM\102PHOTO\SAM_129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125585" cy="234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DCIM\102PHOTO\SAM_13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01008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DCIM\102PHOTO\SAM_13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772816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стихов.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Загадывание загадок.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Подвижные игры.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мультфильмов.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Вот, что получилось.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:\DCIM\102PHOTO\SAM_13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00351" y="1361404"/>
            <a:ext cx="4896546" cy="427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5400" b="1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02979" y="2348880"/>
            <a:ext cx="6715172" cy="3972237"/>
            <a:chOff x="607288" y="-815361"/>
            <a:chExt cx="7925152" cy="52275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283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800" dirty="0">
                <a:solidFill>
                  <a:schemeClr val="accent3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chemeClr val="accent3"/>
                  </a:solidFill>
                  <a:latin typeface="Monotype Corsiva" pitchFamily="66" charset="0"/>
                  <a:cs typeface="Arial" charset="0"/>
                </a:rPr>
                <a:t>Сайт</a:t>
              </a:r>
              <a:r>
                <a:rPr lang="en-US" sz="2000" b="1" dirty="0" smtClean="0">
                  <a:solidFill>
                    <a:schemeClr val="accent3"/>
                  </a:solidFill>
                  <a:latin typeface="Monotype Corsiva" pitchFamily="66" charset="0"/>
                  <a:hlinkClick r:id="rId2"/>
                </a:rPr>
                <a:t> http://linda6035.ucoz.ru/</a:t>
              </a:r>
              <a:r>
                <a:rPr lang="ru-RU" sz="2000" dirty="0" smtClean="0">
                  <a:solidFill>
                    <a:schemeClr val="accent3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en-US" sz="2000" dirty="0" smtClean="0">
                  <a:solidFill>
                    <a:schemeClr val="accent3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dirty="0" smtClean="0">
                  <a:solidFill>
                    <a:schemeClr val="accent3"/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3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latin typeface="Monotype Corsiva" pitchFamily="66" charset="0"/>
                <a:cs typeface="Arial" charset="0"/>
              </a:rPr>
              <a:t>Автор </a:t>
            </a:r>
            <a:r>
              <a:rPr lang="ru-RU" dirty="0" smtClean="0">
                <a:latin typeface="Monotype Corsiva" pitchFamily="66" charset="0"/>
                <a:cs typeface="Arial" charset="0"/>
              </a:rPr>
              <a:t> шаблона: </a:t>
            </a:r>
            <a:r>
              <a:rPr lang="ru-RU" dirty="0" smtClean="0">
                <a:latin typeface="Monotype Corsiva" pitchFamily="66" charset="0"/>
                <a:cs typeface="Arial" charset="0"/>
              </a:rPr>
              <a:t>Фокина Лидия Петровна,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latin typeface="Monotype Corsiva" pitchFamily="66" charset="0"/>
                <a:cs typeface="Arial" charset="0"/>
              </a:rPr>
              <a:t>учитель начальных классов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latin typeface="Monotype Corsiva" pitchFamily="66" charset="0"/>
                <a:cs typeface="Arial" charset="0"/>
              </a:rPr>
              <a:t>МКОУ «СОШ ст. Евсино»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err="1" smtClean="0">
                <a:latin typeface="Monotype Corsiva" pitchFamily="66" charset="0"/>
                <a:cs typeface="Arial" charset="0"/>
              </a:rPr>
              <a:t>Искитимского</a:t>
            </a:r>
            <a:r>
              <a:rPr lang="ru-RU" dirty="0" smtClean="0">
                <a:latin typeface="Monotype Corsiva" pitchFamily="66" charset="0"/>
                <a:cs typeface="Arial" charset="0"/>
              </a:rPr>
              <a:t> района Новосибирской области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latin typeface="Monotype Corsiva" pitchFamily="66" charset="0"/>
                <a:cs typeface="Arial" charset="0"/>
              </a:rPr>
              <a:t>2016</a:t>
            </a:r>
            <a:endParaRPr lang="ru-RU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70C0"/>
                </a:solidFill>
              </a:rPr>
              <a:t>Актуальность проекта: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619672" y="1600200"/>
            <a:ext cx="6480720" cy="45259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Курочка </a:t>
            </a:r>
            <a:r>
              <a:rPr lang="ru-RU" sz="2000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Ряба один из первых сказочных персонажей, с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которыми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знакомится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ребенок. Значение этой птицы в прошлом было столь велико,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положительное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отношение к ней прививалось с раннего детства.</a:t>
            </a:r>
            <a:endParaRPr lang="ru-RU" sz="2000" b="1" i="1" dirty="0" smtClean="0">
              <a:solidFill>
                <a:srgbClr val="002060"/>
              </a:solidFill>
              <a:latin typeface="Arial" pitchFamily="34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Курочке посвящено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 сказок,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песенок.</a:t>
            </a:r>
          </a:p>
          <a:p>
            <a:pPr marL="0" indent="0">
              <a:tabLst>
                <a:tab pos="0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Тема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мини-музея была выбрана с учетом возраста детей и любимой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ими сказки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 - музей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Курочки Рябы, в котором собраны стихи,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картинки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игрушки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наиболее понятные и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интересные ребенку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третьего года жизни,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позволяют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детям поближе познакомиться, с персонажем Курочки Рябы.</a:t>
            </a:r>
          </a:p>
          <a:p>
            <a:pPr>
              <a:buNone/>
            </a:pPr>
            <a:endParaRPr lang="ru-RU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Цель: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Создание условий для развития у дошкольников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исследовательской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созидательной и познавательной деятельности через организацию мини – музея «Курочка Ряба».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расширение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представлений детей об окружающем мире, знакомство с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домашними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птицами;</a:t>
            </a:r>
          </a:p>
          <a:p>
            <a:pPr lvl="0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развитие познавательной активности и познавательной деятельности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детей;</a:t>
            </a:r>
          </a:p>
          <a:p>
            <a:pPr lvl="0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обогащение словарного запаса, развитие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речи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детей;</a:t>
            </a:r>
          </a:p>
          <a:p>
            <a:pPr lvl="0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развитие логического мышления: учить сравнивать, анализировать;</a:t>
            </a:r>
          </a:p>
          <a:p>
            <a:pPr lvl="0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формирование гуманного отношения к животным, желания беречь и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защищать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их;</a:t>
            </a:r>
          </a:p>
          <a:p>
            <a:pPr lvl="0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знакомить детей с правилами поведения в музее.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904656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Планируемые результаты: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«Мини – музей» способствует воспитанию у дошкольников основ музейной культуры;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расширяет их кругозор;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открывает возможности для самостоятельной исследовательской деятельности.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Таким образом, мини – музей созданный руками педагога воспитанников и их родителей, становится близким и понятным каждому ребёнку, это позволяет воспитывать в детях чувство гордости за общее дело.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РАЗДЕЛЫ </a:t>
            </a:r>
            <a:r>
              <a:rPr lang="ru-RU" sz="2800" b="1" dirty="0" smtClean="0"/>
              <a:t>И ЭКСПОНАТЫ МИНИ-МУЗЕЯ: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dirty="0" smtClean="0"/>
              <a:t>Курочки бывают разные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b="1" dirty="0" smtClean="0"/>
              <a:t>Еда для курочки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" name="Рисунок 3" descr="G:\DCIM\102PHOTO\SAM_13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03626" y="2472839"/>
            <a:ext cx="2719863" cy="203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DCIM\102PHOTO\SAM_13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573016"/>
            <a:ext cx="231698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DCIM\102PHOTO\SAM_13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060848"/>
            <a:ext cx="23762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Что дает нам курочка</a:t>
            </a:r>
            <a:endParaRPr lang="ru-RU" dirty="0" smtClean="0"/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разделе находится коллекция разных яиц (расписные и некрашеные, вязанные, пластмассовые, резиновые и т.д.).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Цыпленок из яйца</a:t>
            </a:r>
            <a:endParaRPr lang="ru-RU" dirty="0" smtClean="0"/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отдельной полочке располагают игрушки, отражающие развитие и жизнь курицы (петуха): яйцо – цыпленок – курица.</a:t>
            </a:r>
          </a:p>
          <a:p>
            <a:endParaRPr lang="ru-RU" dirty="0"/>
          </a:p>
        </p:txBody>
      </p:sp>
      <p:pic>
        <p:nvPicPr>
          <p:cNvPr id="9" name="Рисунок 8" descr="G:\DCIM\102PHOTO\SAM_13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429000"/>
            <a:ext cx="2727325" cy="204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DCIM\102PHOTO\SAM_13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84984"/>
            <a:ext cx="2574925" cy="193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Театральный уголок</a:t>
            </a:r>
            <a:endParaRPr lang="ru-RU" dirty="0" smtClean="0"/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разделе представлены игрушки настольного театра к сказкам о курочке.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Книжный уголок</a:t>
            </a:r>
            <a:endParaRPr lang="ru-RU" dirty="0" smtClean="0"/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Размещены книги о курочке, петушке, цыплятах.</a:t>
            </a:r>
          </a:p>
          <a:p>
            <a:endParaRPr lang="ru-RU" dirty="0"/>
          </a:p>
        </p:txBody>
      </p:sp>
      <p:pic>
        <p:nvPicPr>
          <p:cNvPr id="7" name="Рисунок 6" descr="G:\DCIM\102PHOTO\SAM_13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068960"/>
            <a:ext cx="295232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DCIM\102PHOTO\SAM_13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68960"/>
            <a:ext cx="316140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328592" cy="11430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Проводимые мероприятия.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«Золотое яичко».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G:\DCIM\102PHOTO\SAM_10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283845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DCIM\102PHOTO\SAM_10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645024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DCIM\102PHOTO\SAM_11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132856"/>
            <a:ext cx="29591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BBB59"/>
      </a:hlink>
      <a:folHlink>
        <a:srgbClr val="9BBB5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387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1_Тема Office</vt:lpstr>
      <vt:lpstr>Проект «Мини – музей» «Курочка – Ряба». </vt:lpstr>
      <vt:lpstr> Актуальность проекта: </vt:lpstr>
      <vt:lpstr>  Цель:   </vt:lpstr>
      <vt:lpstr>Задачи: </vt:lpstr>
      <vt:lpstr>Планируемые результаты:</vt:lpstr>
      <vt:lpstr> РАЗДЕЛЫ И ЭКСПОНАТЫ МИНИ-МУЗЕЯ: </vt:lpstr>
      <vt:lpstr>Слайд 7</vt:lpstr>
      <vt:lpstr>Слайд 8</vt:lpstr>
      <vt:lpstr>Проводимые мероприятия.</vt:lpstr>
      <vt:lpstr> Инсценировка сказки «курочка Ряба». </vt:lpstr>
      <vt:lpstr>Лепка «зёрнышки для курочки Рябы». </vt:lpstr>
      <vt:lpstr>Мастер класс для родителей. </vt:lpstr>
      <vt:lpstr>Рисование «Цыплята для курочки Рябы».</vt:lpstr>
      <vt:lpstr>  Чтение художественной литературы, потешек, стихов. Загадывание загадок. Подвижные игры. Просмотр мультфильмов. </vt:lpstr>
      <vt:lpstr>Вот, что получилось.</vt:lpstr>
      <vt:lpstr>   Спасибо за внимание.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User</cp:lastModifiedBy>
  <cp:revision>31</cp:revision>
  <dcterms:created xsi:type="dcterms:W3CDTF">2014-07-06T18:18:01Z</dcterms:created>
  <dcterms:modified xsi:type="dcterms:W3CDTF">2017-06-04T18:32:47Z</dcterms:modified>
</cp:coreProperties>
</file>