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0811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МКДОУ АГО «</a:t>
            </a:r>
            <a:r>
              <a:rPr lang="ru-RU" sz="2000" b="1" dirty="0" err="1" smtClean="0"/>
              <a:t>Ачитский</a:t>
            </a:r>
            <a:r>
              <a:rPr lang="ru-RU" sz="2000" b="1" dirty="0" smtClean="0"/>
              <a:t> детский сад «Улыбка» – </a:t>
            </a:r>
            <a:br>
              <a:rPr lang="ru-RU" sz="2000" b="1" dirty="0" smtClean="0"/>
            </a:br>
            <a:r>
              <a:rPr lang="ru-RU" sz="2000" b="1" dirty="0" smtClean="0"/>
              <a:t>филиал Уфимский  детский сад «Радуга»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</a:rPr>
              <a:t>Фотоотчет по неделе патриотического </a:t>
            </a:r>
            <a:r>
              <a:rPr lang="ru-RU" sz="4400" b="1" i="1" dirty="0" smtClean="0">
                <a:solidFill>
                  <a:srgbClr val="002060"/>
                </a:solidFill>
              </a:rPr>
              <a:t>воспитания</a:t>
            </a:r>
            <a:endParaRPr lang="en-US" sz="4400" b="1" i="1" dirty="0" smtClean="0">
              <a:solidFill>
                <a:srgbClr val="002060"/>
              </a:solidFill>
            </a:endParaRPr>
          </a:p>
          <a:p>
            <a:r>
              <a:rPr lang="en-US" sz="2000" b="1" i="1" dirty="0" smtClean="0">
                <a:solidFill>
                  <a:srgbClr val="002060"/>
                </a:solidFill>
              </a:rPr>
              <a:t>2017 </a:t>
            </a:r>
            <a:r>
              <a:rPr lang="ru-RU" sz="2000" b="1" i="1" dirty="0" smtClean="0">
                <a:solidFill>
                  <a:srgbClr val="002060"/>
                </a:solidFill>
              </a:rPr>
              <a:t>год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55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pPr lvl="0" algn="l"/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«Составление рассказа по набору игрушек военной тематики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» старшая группа</a:t>
            </a:r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00808"/>
            <a:ext cx="2715577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3312368" cy="47070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75" y="1772816"/>
            <a:ext cx="2849488" cy="4653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8271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«Рассматривание народных игрушек: матрёшка, волчок, игрушки-забавы</a:t>
            </a:r>
            <a:r>
              <a:rPr lang="ru-RU" sz="3200" b="1" dirty="0" smtClean="0">
                <a:solidFill>
                  <a:srgbClr val="FF0000"/>
                </a:solidFill>
              </a:rPr>
              <a:t>»</a:t>
            </a:r>
            <a:r>
              <a:rPr lang="en-US" sz="3200" b="1" dirty="0" smtClean="0">
                <a:solidFill>
                  <a:srgbClr val="FF0000"/>
                </a:solidFill>
              </a:rPr>
              <a:t> I </a:t>
            </a:r>
            <a:r>
              <a:rPr lang="ru-RU" sz="3200" b="1" dirty="0" smtClean="0">
                <a:solidFill>
                  <a:srgbClr val="FF0000"/>
                </a:solidFill>
              </a:rPr>
              <a:t>группа раннего возраста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4752528" cy="4065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93859"/>
            <a:ext cx="5004048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275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«Рассматривание народных игрушек: матрёшка, волчок, игрушки-забавы</a:t>
            </a:r>
            <a:r>
              <a:rPr lang="ru-RU" sz="3200" b="1" dirty="0" smtClean="0">
                <a:solidFill>
                  <a:srgbClr val="FF0000"/>
                </a:solidFill>
              </a:rPr>
              <a:t>»</a:t>
            </a: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</a:rPr>
              <a:t>I </a:t>
            </a:r>
            <a:r>
              <a:rPr lang="ru-RU" sz="3200" b="1" dirty="0">
                <a:solidFill>
                  <a:srgbClr val="FF0000"/>
                </a:solidFill>
              </a:rPr>
              <a:t>группа раннего возраста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4836936" cy="446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53" y="2616694"/>
            <a:ext cx="4896544" cy="420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02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Изготовление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флага России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Разучивание народных игр (подвижных и пальчиковых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). Средняя группа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4745501" cy="3489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03" y="1412776"/>
            <a:ext cx="4673492" cy="3921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159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Разучивание народных игр (подвижных и пальчиковых). Средняя группа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69757"/>
            <a:ext cx="4104456" cy="3717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24733"/>
            <a:ext cx="5033532" cy="3633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7489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Знакомство с народными музыкальными инструментами. Средняя группа.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24944"/>
            <a:ext cx="4673492" cy="3852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12776"/>
            <a:ext cx="5112568" cy="403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894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 П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и «Лиса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воробьишки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», родословное древо. Младшая группа.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6034617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3376">
            <a:off x="3959425" y="2492896"/>
            <a:ext cx="5184576" cy="4293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091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Рисование «Моя семья». Подготовительная группа.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504005" cy="4813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7844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Родословное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древо.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Подготовительная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группа.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36912"/>
            <a:ext cx="5090984" cy="4008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1484784"/>
            <a:ext cx="5033532" cy="3345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915355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118</Words>
  <Application>Microsoft Office PowerPoint</Application>
  <PresentationFormat>Экран (4:3)</PresentationFormat>
  <Paragraphs>12</Paragraphs>
  <Slides>10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МКДОУ АГО «Ачитский детский сад «Улыбка» –  филиал Уфимский  детский сад «Радуга»</vt:lpstr>
      <vt:lpstr> «Рассматривание народных игрушек: матрёшка, волчок, игрушки-забавы» I группа раннего возраста</vt:lpstr>
      <vt:lpstr>«Рассматривание народных игрушек: матрёшка, волчок, игрушки-забавы»  II группа раннего возраста</vt:lpstr>
      <vt:lpstr>Изготовление флага России. Разучивание народных игр (подвижных и пальчиковых). Средняя группа</vt:lpstr>
      <vt:lpstr>Разучивание народных игр (подвижных и пальчиковых). Средняя группа</vt:lpstr>
      <vt:lpstr>Знакомство с народными музыкальными инструментами. Средняя группа.</vt:lpstr>
      <vt:lpstr> П/и «Лиса и воробьишки», родословное древо. Младшая группа.</vt:lpstr>
      <vt:lpstr>Рисование «Моя семья». Подготовительная группа.</vt:lpstr>
      <vt:lpstr>Родословное древо. Подготовительная группа.</vt:lpstr>
      <vt:lpstr> «Составление рассказа по набору игрушек военной тематики» старшая группа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АГО «Ачитский детский сад «Улыбка» –  филиал Уфимский  детский сад «Радуга»</dc:title>
  <dc:creator>Администратор</dc:creator>
  <cp:lastModifiedBy>Admin</cp:lastModifiedBy>
  <cp:revision>9</cp:revision>
  <dcterms:created xsi:type="dcterms:W3CDTF">2017-03-21T22:48:58Z</dcterms:created>
  <dcterms:modified xsi:type="dcterms:W3CDTF">2017-07-29T18:47:05Z</dcterms:modified>
</cp:coreProperties>
</file>