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59" r:id="rId6"/>
    <p:sldId id="263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92398-0665-4507-8972-F945F926459A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C3807-F073-431C-AF1D-19B8B148B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114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C3807-F073-431C-AF1D-19B8B148B50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0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C82505F-9CD6-4781-A1D1-F1134372B566}" type="datetimeFigureOut">
              <a:rPr lang="ru-RU" smtClean="0"/>
              <a:t>03.12.2017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3155EE-8D10-4F0C-ABAD-2523C4C8D8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87624" y="764704"/>
            <a:ext cx="6656784" cy="244894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Предметно-пространственная развивающая среда по экспериментальной деятельности в детском саду.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95736" y="5013176"/>
            <a:ext cx="6400800" cy="12192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Опытно-экспериментальная деятельность осуществляется как на специально организованных занятиях, так и в самостоятельной деятельности детей, но под присмотром педагога.</a:t>
            </a:r>
            <a:endParaRPr lang="ru-RU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34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0" y="1341438"/>
            <a:ext cx="4038600" cy="50133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группе включает: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уголок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детского экспериментирования, схемы, алгоритмы проведения опытов, материалы для самостоятельной исследовательской деятельности, иллюстрации, настольно-печатные игры, энциклопедии, художественную литературу, сборники стихов, загадок, пословиц.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 descr="C:\Users\User\Desktop\фотографии\137___01\IMG_06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800" y="1268760"/>
            <a:ext cx="4248472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42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67544" y="692696"/>
            <a:ext cx="8229600" cy="56132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400" b="1" u="sng" dirty="0" smtClean="0">
                <a:latin typeface="Times New Roman" pitchFamily="18" charset="0"/>
                <a:cs typeface="Times New Roman" pitchFamily="18" charset="0"/>
              </a:rPr>
              <a:t>Центр экспериментальной деятельности включает в себя: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Оборудование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материалы: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Весы, лупы, пинцеты, пипетки, воронки, увеличительное стекло, песочные часы.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рассматривания насекомых специальные контейнеры с прозрачными стенками и объективом с увеличительным стеклом для наблюдений.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Природные материалы: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камни, песок, глина, скорлупа различных орехов, косточки фруктов и ягод, разные крупы, шишки, зёрна кофе, фасоль, мох, кора деревьев, и многое другое.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Бросовый материал: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кусочки кожи, поролона, меха, лоскутки ткани, пробки, проволока, деревянные, пластмассовые, металлические предметы.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Разные виды бумаги: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обычная альбомная и тетрадная, картон, гофрированный картон, бархатная бумага, калька, наждачная.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Красители: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ягодный сироп, акварельные краски, зелёнка, гуашь, пищевые красители.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Прочие материалы: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зеркала, магниты, воздушные шары, деревянные зубочистки, соль, цветные и прозрачные стекла, формочки, поддоны, стеки, линейки, сито, нитки, пуговицы разного размера, разные виды тканей, салфетки, ватные палочки, диски, вата, шприцы без иглы, соломинки для коктейля, пластиковые тарелки, мисочки и ложки, различные сосуды, клеенчатые передники, лейки, инструменты по уходу за комнатными растениями, полотенца, клеёнка на столы и т.д. 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4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/>
              <a:t>Игровой персонаж </a:t>
            </a:r>
            <a:r>
              <a:rPr lang="ru-RU" sz="2700" dirty="0" smtClean="0"/>
              <a:t>-Буратино, </a:t>
            </a:r>
            <a:r>
              <a:rPr lang="ru-RU" sz="2700" dirty="0"/>
              <a:t>который приходит к детям на занятия, дает задания и помогает достичь необходимого результата.</a:t>
            </a:r>
          </a:p>
        </p:txBody>
      </p:sp>
      <p:pic>
        <p:nvPicPr>
          <p:cNvPr id="8" name="Объект 7" descr="C:\Users\User\Pictures\2015-12-28\158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6709" y="731838"/>
            <a:ext cx="4633382" cy="3475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548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User\Desktop\138___12\138___12\IMG_0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5"/>
            <a:ext cx="3384376" cy="268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138___12\138___12\IMG_08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31" y="332654"/>
            <a:ext cx="3871708" cy="271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3000375"/>
            <a:ext cx="5940425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Users\User\Pictures\2015-12-28\0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994" y="3856039"/>
            <a:ext cx="4095750" cy="2453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430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67155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Сами материалы, оборудование, необходимое для тех или иных опытов и экспериментов, разложены по коробкам. </a:t>
            </a:r>
            <a:endParaRPr lang="ru-RU" i="1" dirty="0"/>
          </a:p>
        </p:txBody>
      </p:sp>
      <p:pic>
        <p:nvPicPr>
          <p:cNvPr id="4" name="Рисунок 3" descr="C:\Users\User\AppData\Local\Microsoft\Windows\INetCache\Content.Word\IMG_007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16675" y="847959"/>
            <a:ext cx="4115435" cy="30848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3399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664639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 ходе экспериментальной деятельности дети пользуются схемами. </a:t>
            </a:r>
            <a:endParaRPr lang="ru-RU" sz="1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9"/>
            <a:ext cx="4032448" cy="30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600" y="1700808"/>
            <a:ext cx="406082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53012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Дети имеют доступ к материалам, могут ими воспользоваться не только на занятиях, но и в свободной деятельности.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5466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Pictures\2015-12-28\06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97" y="239990"/>
            <a:ext cx="3792451" cy="2815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Pictures\2015-12-28\0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384376" cy="2542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Pictures\2015-12-28\06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239990"/>
            <a:ext cx="3583779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Pictures\2015-12-28\06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54" y="3789040"/>
            <a:ext cx="3503938" cy="2639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140968"/>
            <a:ext cx="8229600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807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0001-001-Kartoteka-opytov-i-eksperimentov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826530" cy="60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764704"/>
            <a:ext cx="8826530" cy="5040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rgbClr val="C00000"/>
                </a:solidFill>
              </a:rPr>
              <a:t>Спасибо               за              внимание!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5903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</TotalTime>
  <Words>371</Words>
  <Application>Microsoft Office PowerPoint</Application>
  <PresentationFormat>Экран (4:3)</PresentationFormat>
  <Paragraphs>18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Предметно-пространственная развивающая среда по экспериментальной деятельности в детском саду.</vt:lpstr>
      <vt:lpstr>Презентация PowerPoint</vt:lpstr>
      <vt:lpstr>Презентация PowerPoint</vt:lpstr>
      <vt:lpstr>Игровой персонаж -Буратино, который приходит к детям на занятия, дает задания и помогает достичь необходимого результата.</vt:lpstr>
      <vt:lpstr>Презентация PowerPoint</vt:lpstr>
      <vt:lpstr>Презентация PowerPoint</vt:lpstr>
      <vt:lpstr>В  ходе экспериментальной деятельности дети пользуются схемами.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Предметно-развивающая среда поэкспериментальной деятельности в детском саду.</dc:title>
  <dc:creator>Admin</dc:creator>
  <cp:lastModifiedBy>Admin</cp:lastModifiedBy>
  <cp:revision>11</cp:revision>
  <dcterms:created xsi:type="dcterms:W3CDTF">2017-11-20T04:49:51Z</dcterms:created>
  <dcterms:modified xsi:type="dcterms:W3CDTF">2017-12-03T10:31:05Z</dcterms:modified>
</cp:coreProperties>
</file>