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60" r:id="rId4"/>
    <p:sldId id="262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7" r:id="rId25"/>
  </p:sldIdLst>
  <p:sldSz cx="6858000" cy="9144000" type="screen4x3"/>
  <p:notesSz cx="6858000" cy="9144000"/>
  <p:embeddedFontLst>
    <p:embeddedFont>
      <p:font typeface="Rubius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0B05"/>
    <a:srgbClr val="820041"/>
    <a:srgbClr val="CC0066"/>
    <a:srgbClr val="A42320"/>
    <a:srgbClr val="C42A26"/>
    <a:srgbClr val="8D1E1B"/>
    <a:srgbClr val="B05408"/>
    <a:srgbClr val="993300"/>
    <a:srgbClr val="BE2824"/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0%BE%D1%80%D0%BE%D1%8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357158"/>
            <a:ext cx="5947214" cy="115212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Муниципальное казенное дошкольное образовательное учреждение </a:t>
            </a:r>
            <a:r>
              <a:rPr lang="ru-RU" sz="1400" b="1" dirty="0" err="1" smtClean="0"/>
              <a:t>Ачитского</a:t>
            </a:r>
            <a:r>
              <a:rPr lang="ru-RU" sz="1400" b="1" dirty="0" smtClean="0"/>
              <a:t> городского округа «</a:t>
            </a:r>
            <a:r>
              <a:rPr lang="ru-RU" sz="1400" b="1" dirty="0" err="1" smtClean="0"/>
              <a:t>Ачитский</a:t>
            </a:r>
            <a:r>
              <a:rPr lang="ru-RU" sz="1400" b="1" dirty="0" smtClean="0"/>
              <a:t> детский сад «Улыбка» - </a:t>
            </a:r>
            <a:br>
              <a:rPr lang="ru-RU" sz="1400" b="1" dirty="0" smtClean="0"/>
            </a:br>
            <a:r>
              <a:rPr lang="ru-RU" sz="1400" b="1" dirty="0" smtClean="0"/>
              <a:t>филиал «Верх – </a:t>
            </a:r>
            <a:r>
              <a:rPr lang="ru-RU" sz="1400" b="1" dirty="0" err="1" smtClean="0"/>
              <a:t>Тисинский</a:t>
            </a:r>
            <a:r>
              <a:rPr lang="ru-RU" sz="1400" b="1" dirty="0" smtClean="0"/>
              <a:t> детский сад «Солнышко».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2380" y="7715272"/>
            <a:ext cx="2956223" cy="749845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/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Воспитатель: </a:t>
            </a:r>
            <a:r>
              <a:rPr lang="ru-RU" sz="1400" b="1" dirty="0" err="1" smtClean="0">
                <a:solidFill>
                  <a:srgbClr val="7030A0"/>
                </a:solidFill>
              </a:rPr>
              <a:t>Гостюхина</a:t>
            </a:r>
            <a:r>
              <a:rPr lang="ru-RU" sz="1400" b="1" dirty="0" smtClean="0">
                <a:solidFill>
                  <a:srgbClr val="7030A0"/>
                </a:solidFill>
              </a:rPr>
              <a:t> И.А. </a:t>
            </a:r>
          </a:p>
          <a:p>
            <a:pPr algn="r">
              <a:spcBef>
                <a:spcPts val="0"/>
              </a:spcBef>
            </a:pPr>
            <a:endParaRPr lang="ru-RU" sz="1400" b="1" dirty="0" smtClean="0">
              <a:solidFill>
                <a:srgbClr val="7030A0"/>
              </a:solidFill>
              <a:latin typeface="Rubius" pitchFamily="2" charset="0"/>
            </a:endParaRPr>
          </a:p>
          <a:p>
            <a:pPr>
              <a:spcBef>
                <a:spcPts val="0"/>
              </a:spcBef>
            </a:pPr>
            <a:endParaRPr lang="ru-RU" sz="1200" b="1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д.Верх –Тиса, 2016 год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025" y="2381235"/>
            <a:ext cx="60543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20041"/>
                </a:solidFill>
              </a:rPr>
              <a:t>Проект</a:t>
            </a:r>
            <a:endParaRPr lang="ru-RU" sz="2800" dirty="0" smtClean="0">
              <a:solidFill>
                <a:srgbClr val="82004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820041"/>
                </a:solidFill>
              </a:rPr>
              <a:t>по экологии</a:t>
            </a:r>
            <a:endParaRPr lang="ru-RU" sz="2800" dirty="0" smtClean="0">
              <a:solidFill>
                <a:srgbClr val="820041"/>
              </a:solidFill>
            </a:endParaRPr>
          </a:p>
          <a:p>
            <a:pPr algn="ctr"/>
            <a:r>
              <a:rPr lang="ru-RU" sz="1400" b="1" dirty="0" smtClean="0"/>
              <a:t> </a:t>
            </a:r>
            <a:endParaRPr lang="ru-RU" sz="1400" dirty="0" smtClean="0"/>
          </a:p>
          <a:p>
            <a:pPr algn="ctr"/>
            <a:r>
              <a:rPr lang="ru-RU" sz="2000" b="1" dirty="0" smtClean="0">
                <a:solidFill>
                  <a:srgbClr val="F90B05"/>
                </a:solidFill>
              </a:rPr>
              <a:t>« Здравствуй, дерево!»</a:t>
            </a:r>
          </a:p>
          <a:p>
            <a:pPr algn="ctr"/>
            <a:r>
              <a:rPr lang="ru-RU" sz="2000" b="1" dirty="0" smtClean="0">
                <a:solidFill>
                  <a:srgbClr val="F90B05"/>
                </a:solidFill>
              </a:rPr>
              <a:t> (Для детей средней группы)</a:t>
            </a:r>
            <a:endParaRPr lang="ru-RU" sz="2000" dirty="0">
              <a:solidFill>
                <a:srgbClr val="F90B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7868" y="380971"/>
            <a:ext cx="6375842" cy="80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Работа с родителями.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Консультация для родителей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«Экологическое воспитание детей в семье»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Экология - это наука, и произошла она от слова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ойкас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дом, жилище, место обитания. Это всё живое, что нас окружает, мы дышим чем мы живём. Их дошкольной педагогике появлялось новое направление воспитания - экологическое воспитание.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С первых лет жизни у детей формулируется начало экологической культуры. Дети видят дома, как мама ухаживает за цветами, кошкой или собакой. Они сами тянутся ко всему живому, им хочется погладить животное и полюбоваться красивыми цветами.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Подрастая, дети узнают, что каждое существо имеет свой «дом», в котором есть всё для его жизни. Экологическое воспитание - это и есть познание живого, которое окружает ребенка, в своей среде обитания, и наша главная задача, научить их охранять и беречь то, что они видят. Нужно доступно объяснить ребенку, что ломать ветку дерева нельзя, особенно зимой. Обратите внимание ребёнка на красоту, какие они красивые в инее. Зимой они спят и у них только мы защитники.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Нужно корни укрыть снегом, объясняя, что мы помогаем им выжить зимой. Бывая с детьми зимой в лесу, обратите внимание на тишину в лесу, её красоту и как хорошо дышится в лесу.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Весной природа преображается, и мы радуемся каждой новой травинке и новым листочком. Начинается работа на даче и дети помогают вам пусть совсем мало, но они тянутся к этому, видя, как этим занимаетесь вы. У дачных массивов есть лес, вы бываете там с детьми. Мы все тянемся к природе, чтобы отдохнуть, подышать свежим воздухом, послушать журчание ручейка. Мы взрослые собираем цветы и лекарственные травы, нарвите только столько, сколько вам нужно, и старайтесь не рвать с корнями.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Собирая в лесу грибы и ягоды, берите только те, которые вы знаете, а другие не трогайте. Они нужны животным, они ими питаются и лечатся. Как, например, гриб мухомор, он такой красивый, полюбуйтесь им, но не трогайте его, придёт лось и он ему пригодится для лечения. Чтобы грибы не исчезали у нашего леса, не нарушайте грибницу, объясните детям, что грибы нужно срезать ножиком, здесь вырастет новый гриб.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Дети часто поступают жестоко с природой и во всём этом виноваты мы взрослые. Не смогли научить, видеть красивое и заботится о том, чтобы все, что окружает нас, только радовало.</a:t>
            </a:r>
          </a:p>
          <a:p>
            <a:r>
              <a:rPr lang="ru-RU" sz="1200" dirty="0" smtClean="0"/>
              <a:t> Накормите птиц, повесьте кормушку за окном или на балконе. Ребёнок сам будет класть туда корм. Хотите порадовать ребёнка, заведите ему попугайчиков или щегла, черепаху или хомячка. Объясните и научите, как правильно за ними ухаживать и ребёнок будет счастлив. У многих детей есть мечта иметь друга рядом, это котёнок или щенок. И если вы завели себе животное дома, не выбрасывайте их на улицу, когда они подрастут, они ведь животные и доверяют людям.</a:t>
            </a:r>
          </a:p>
          <a:p>
            <a:r>
              <a:rPr lang="ru-RU" sz="1200" dirty="0" smtClean="0"/>
              <a:t>  Пожелание вам -  воспитывать у детей чувство сострадания, учите видеть красоту окружающего мира, и это не пройдёт даром. Если ребенок будет бережно относиться ко всему, и беречь этот «дом» - ваше воспитание не пройдёт даром. Они будут внимательны не только к окружающему миру, но и к вам взрослым.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7869" y="761973"/>
            <a:ext cx="6322263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Анкета  «Отношение   родителей   к   проблеме экологического   воспитания»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.     Что такое  экология?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       Есть ли у Вас комнатные растения  и какие? Если нет, то почему?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       Есть ли в семье собака, кошка или другие животные?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       Посадили ли Вы дерево?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        Мастерили ли Вы когда-нибудь кормушки для птиц?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6.        Читаете ли Вы ребенку книги о природе?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7.        Смотрит ли Ваш ребенок диафильмы, слайды, телепередачи о природе?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8.        Любит ли Ваш ребенок бывать в лесу?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9.        Часто ли Вы бываете в лесу с ребенком?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10.      Знает ли Ваш ребенок названия деревьев, цветов, ягод и т.д.?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11.      Рассказываете ли Вы ребенку о пользе деревьев, лекарственных трав, ягод, насекомых, птиц?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12.       Знает ли Ваш ребенок стихи, загадки, поговорки, пословицы о природе?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13.       Проявляет ли Ваш ребенок заботливое отношение к животным, растениям?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14.    Как вы думаете, получает Ваш ребенок знания о природе в детском саду?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1447" y="476222"/>
            <a:ext cx="6322263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Конспект непосредственно образовательной деятельности по экологическому воспитанию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«Как листочек березу спас».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(конспект занятия для средней группы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воспитывать чувство любви к родной природе.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Обучающая: Познакомить детей с рассказом, развивать эмоциональную отзывчивость при восприятии произведения, расширять представления о дереве, формировать знания об особенностях березы, по которым ее можно выделить среди других деревьев,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формировать представления о жизни деревьев, учить наклеивать листочки аккуратно, распределять по разным местам.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Развивающая: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Приобщить к процессу познания,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развивать речь, фантазию, наблюдательность. Пробуждать интерес к природе.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 Воспитывающая: Воспитывать желание защищать и оберегать природу.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Интеграция образовательных областей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коммуникация, чтение художественной литературы, познание, художественное творчество, безопасность.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Словарная работа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позолотило, заглушили, затрепетал, юркнула, хранитель леса, озорники.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Предварительная работа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рассматривание иллюстраций, экскурсия по территории детского сада, чтение сказок, рассказов, знакомство с народным творчеством, угадывание загадок, разучивание песен, хоровода «Во поле береза стояла», заучивание загадок, пословиц, поговорок, беседы, наблюдения про березу.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Оборудование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ноутбук с приготовленным заранее материалом (слайды про березу), вырезанные листочки березы желтого и зеленого цвета, клей, салфетки, ватман с изображением березы без листьев. На стуле сидит плюшевый зайка.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Ход НОД: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Организационный момент.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Какое сейчас время года? Вы любите гулять на улице осенью?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Что вы делаете на прогулке осенью? А вы бывали в осеннем лесу?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Дети: отвечают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Чтение рассказа А.Лопатина,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М.Скребцова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«Как листочек березу спас»(Серия «Беседы о воспитании».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послушайте, ребята, я сейчас прочитаю вам один рассказ называется он «Как листочек березу спас».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Наступила осень, и береза оделась в золотое платье. Солнечный зайчик прилетел в гости к листочку и весело воскликнул: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Солнышко позолотило тебя, и ты сам стал как солнечный зайчик!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Да, мне нравится мой наряд, но скоро мы расстанемся,- вздохнул листочек.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Не горюй, лето было очень хорошим, и я тебя не забуду,- просиял солнечный зайчик.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Да, лето было очень хорошим. Я много работал и многому научился.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90" y="380971"/>
            <a:ext cx="642942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Последние слова листочка заглушили громкие голоса детей. Они пришли в лес на прогулку вместе с воспитателем.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Посмотрите, дети, на эту красавицу березу, какая она красивая. Она такая же живая, как мы, люди. Она дышит, спит и работает. Береза может чувствовать и даже по- своему говорит,- стала рассказывать воспитательница.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Правильно, правильно,- одобрительно зашумела береза.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Воспитательница и ребята ушли вглубь леса, но два мальчика остались на полянке.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Не верю, что деревья чувствуют, -сказал один и отломил ветку у березы.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Пусть дерево мне что- ни будь скажет, -засмеялся другой и начал вырезать, ножиком на коре березы свое имя.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Эти мальчишки погубят березу. Надо прогнать губителей,- решил березовый листочек. Он затрепетал и оторвался от своей ветки.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Плавно кружась, листочек опустился возле пня на краю поляны и заплакал: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Что делать?! Я обещал защитить березу, но не смог!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Не шуми, ты мне мешаешь считать запасы в кладовой.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Из-под пня выглянула полевая мышка и сердито посмотрела на листочек.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Там мальчишки губят березу. Прогони их,- стал просить листочек.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Я не могу прогнать мальчишек. Но здесь неподалеку в старой берлоге живет лесовик. Хотя днем он из берлоги не вылезает, но надо уговорить его помочь. Если люди деревья погубят, нам жить негде будет, -пробормотала мышка.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Она подхватила листочек и юркнула в кусты.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Мальчишки тем временем стали скакать вокруг березы и весело кричать.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Вдруг кто- то схватил ребят ветвями- лапами и поднял их над землей.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Ой, кто это?- испугались мальчики.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Я лесовик, хранитель леса, -пробормотало существо,-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Деревья, кто из вас этих озорников уму- разуму научит? Или мне их в камни превратить?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Они меня поранили, но я научу их уму- разуму,- согласилась береза.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Чистое у тебя сердце, береза,- ответил лесовик, и ребята почувствовали, как они летят по воздуху прямо к березе. Один попал в корни березы, а другой- в ствол. Не успели мальчики прийти в себя, как береза приказала: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Быстрее за работу. Вы корни, крепите меня к земле и добывайте из нее пищу. Ты, ствол, проводи пищу от корней к ветвям.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Мы не удержим такую огромную березу. У нас болят раненые места,- захныкали ребята.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Если вы, корни не удержите меня, я упаду и погибну. Нужно не хныкать, а быстрее лечить раны. Иначе я начну гнить и умру,- строго сказала береза.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Ау- ау, мальчики, где вы?!- раздался крик воспитателя.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Ладно, для первого урока достаточно,- сердито проворчал лесовик. Он махнул лапой и перепуганные ребята снова оказались возле березы.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Вот вы где! Пойдемте обратно,- сказала воспитательница, выходя на полянку.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90" y="285720"/>
            <a:ext cx="6429420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Извини нас, береза,- прошептал один мальчик, уходя из леса.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А второй - молча погладил березку по белоснежной коре.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Спасибо тебе, мышь. Ты спасла мою маму березу,- прошелестел листочек.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Это не я, а лесовик постарался,- ответила мышка и добавила: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Ты храбрый листочек. Хочешь в моей норе жить и ее украшать?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Листочек согласился, и лесная мышка унесла его в свою норку.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Долгими зимними вечерами они вспоминали лето и лес, деревья и солнышко, а на душе у них была тишина и покой.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задает вопросы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Чему научила мальчиков эта история?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Как вы думаете, могут ли деревья и растения слышать, чувствовать и понимать человека?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Как вы думаете, кто спас березу?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Рассматривание слайдов.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Дети совместно с воспитателем рассматривают картинки с изображением березы.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 береза во все времена года)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Физкультминутка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Березка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Мы березку посадили,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(Выпрямиться за столом.)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Мы водой ее полили,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(Руки согнуть к плечам, ладонями вперед.)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березка подросла,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(Встать за столом.)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 солнцу ветки подняла,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(Руки вверх.)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потом их наклонила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(Руки вниз, спина прямая.) —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ребят благодарила.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(Поклоны головой, сесть.)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Рисунок- аппликация «Осенняя береза» (коллективная работа)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ватмане нарисован макет березы для каждого ребенка вырезаны готовые листья березы.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Дети с помощью кисточки и клея аккуратно клеят листочки на березу.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Дидактическая игра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«Сложи картинку» Цель: упражнять детей в составлении целого предмета из его частей. (собрать картинку березы).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Заключительная часть.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Ребята, что сегодня вы узнали?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Как нужно обращаться с деревьями?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какую игру играли?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Что у нас получилось?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 Зайка, теперь ты много узнал про березу, береги и защищай свое дерево, а теперь нужно нам прощаться. До свидания!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7869" y="380971"/>
            <a:ext cx="6322263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Развлечение «Во поле береза стояла»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Оформление зала: на центральной стене-панно «березовая роща», в центре зала- бутафорская березка. Звучит мелодия русской народной песни «Во поле береза стояла»; дети с ленточками в руках входят в зал и встают вокруг березки.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Ведущая: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Люблю березу русскую,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 светлую, то грустную,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белом сарафанчике,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платочками в карманчиках,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красивыми застежками,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зелеными сережками!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Мы вокруг березки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Встанем в хоровод,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Радостно и звонко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Каждый запоет!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Хоровод вокруг березки с лентами.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Ведущая: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 березке ближе подойдем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ветки лентами завьем.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Ведущая и дети под музыку украшают березку разноцветными лентами.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Белая березонька,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Ходи с нами гулять.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Ходи с нами гулять,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Осень встречать.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Звучит фонограмма «Голоса осеннего леса»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Исполняется песня про осень «Осень» (муз.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И.Кишко,слова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И.Плакида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Ведущая: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Ветками березка машет на опушке,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привет шлют нам милые зверюшки!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Инсценировка «Лесные музыканты»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Собрались музыканты на лужок,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Принесли музыканты- кто гармошку, кто рожок.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Под мелодию народной песни к березке подходят участники инсценировки.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Сколько музыкантов- столько и талантов!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90" y="476222"/>
            <a:ext cx="6375842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ea typeface="Times New Roman" pitchFamily="18" charset="0"/>
                <a:cs typeface="Arial" pitchFamily="34" charset="0"/>
              </a:rPr>
              <a:t>Мышка: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 Мышка на пригорке пляшет возле норки,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Колокольчиком звенит, всех в округе веселит!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ea typeface="Times New Roman" pitchFamily="18" charset="0"/>
                <a:cs typeface="Arial" pitchFamily="34" charset="0"/>
              </a:rPr>
              <a:t>Мышка звонит в колокольчик и приплясывает.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ea typeface="Times New Roman" pitchFamily="18" charset="0"/>
                <a:cs typeface="Arial" pitchFamily="34" charset="0"/>
              </a:rPr>
              <a:t>Кошки: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Две веселых кошки взяли в лапы ложки,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Деревянные, резные, звонкие да расписные!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ea typeface="Times New Roman" pitchFamily="18" charset="0"/>
                <a:cs typeface="Arial" pitchFamily="34" charset="0"/>
              </a:rPr>
              <a:t>Играют на ложках.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ea typeface="Times New Roman" pitchFamily="18" charset="0"/>
                <a:cs typeface="Arial" pitchFamily="34" charset="0"/>
              </a:rPr>
              <a:t>Медведь: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Если в бубен бьет медведь,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Бубну как не зазвенеть!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Станет бить комар в него- 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Не услышишь ничего!</a:t>
            </a:r>
          </a:p>
          <a:p>
            <a:r>
              <a:rPr lang="ru-RU" sz="1400" i="1" dirty="0" smtClean="0"/>
              <a:t>Бьет в бубен.</a:t>
            </a:r>
            <a:endParaRPr lang="ru-RU" sz="1400" dirty="0" smtClean="0"/>
          </a:p>
          <a:p>
            <a:r>
              <a:rPr lang="ru-RU" sz="1400" u="sng" dirty="0" smtClean="0"/>
              <a:t>Заяц</a:t>
            </a:r>
            <a:r>
              <a:rPr lang="ru-RU" sz="1400" i="1" dirty="0" smtClean="0"/>
              <a:t>: </a:t>
            </a:r>
            <a:r>
              <a:rPr lang="ru-RU" sz="1400" dirty="0" smtClean="0"/>
              <a:t>Бом-бом, </a:t>
            </a:r>
            <a:r>
              <a:rPr lang="ru-RU" sz="1400" dirty="0" err="1" smtClean="0"/>
              <a:t>бам</a:t>
            </a:r>
            <a:r>
              <a:rPr lang="ru-RU" sz="1400" dirty="0" smtClean="0"/>
              <a:t>- </a:t>
            </a:r>
            <a:r>
              <a:rPr lang="ru-RU" sz="1400" dirty="0" err="1" smtClean="0"/>
              <a:t>бам</a:t>
            </a:r>
            <a:r>
              <a:rPr lang="ru-RU" sz="1400" dirty="0" smtClean="0"/>
              <a:t>!</a:t>
            </a:r>
          </a:p>
          <a:p>
            <a:r>
              <a:rPr lang="ru-RU" sz="1400" dirty="0" smtClean="0"/>
              <a:t>Заяц сел за барабан!</a:t>
            </a:r>
          </a:p>
          <a:p>
            <a:r>
              <a:rPr lang="ru-RU" sz="1400" dirty="0" smtClean="0"/>
              <a:t>Заиграл- и в тот же час</a:t>
            </a:r>
          </a:p>
          <a:p>
            <a:r>
              <a:rPr lang="ru-RU" sz="1400" dirty="0" smtClean="0"/>
              <a:t>Все вокруг пустились в пляс!</a:t>
            </a:r>
          </a:p>
          <a:p>
            <a:r>
              <a:rPr lang="ru-RU" sz="1400" i="1" dirty="0" smtClean="0"/>
              <a:t>Играет на барабане.</a:t>
            </a:r>
            <a:endParaRPr lang="ru-RU" sz="1400" dirty="0" smtClean="0"/>
          </a:p>
          <a:p>
            <a:r>
              <a:rPr lang="ru-RU" sz="1400" u="sng" dirty="0" smtClean="0"/>
              <a:t>Ведущая:</a:t>
            </a:r>
            <a:r>
              <a:rPr lang="ru-RU" sz="1400" dirty="0" smtClean="0"/>
              <a:t> Сели звери все рядком,</a:t>
            </a:r>
          </a:p>
          <a:p>
            <a:r>
              <a:rPr lang="ru-RU" sz="1400" dirty="0" smtClean="0"/>
              <a:t>Заиграли ладком.</a:t>
            </a:r>
          </a:p>
          <a:p>
            <a:r>
              <a:rPr lang="ru-RU" sz="1400" dirty="0" smtClean="0"/>
              <a:t>Выходите, малыши, </a:t>
            </a:r>
          </a:p>
          <a:p>
            <a:r>
              <a:rPr lang="ru-RU" sz="1400" dirty="0" smtClean="0"/>
              <a:t>Попляшите от души!</a:t>
            </a:r>
          </a:p>
          <a:p>
            <a:r>
              <a:rPr lang="ru-RU" sz="1400" i="1" dirty="0" smtClean="0"/>
              <a:t>Свободная пляска под аккомпанемент шумового оркестра.</a:t>
            </a:r>
            <a:endParaRPr lang="ru-RU" sz="1400" dirty="0" smtClean="0"/>
          </a:p>
          <a:p>
            <a:r>
              <a:rPr lang="ru-RU" sz="1400" dirty="0" smtClean="0"/>
              <a:t>Поплясали дружно- отдохнуть всем нужно.</a:t>
            </a:r>
          </a:p>
          <a:p>
            <a:r>
              <a:rPr lang="ru-RU" sz="1400" dirty="0" smtClean="0"/>
              <a:t>(</a:t>
            </a:r>
            <a:r>
              <a:rPr lang="ru-RU" sz="1400" i="1" dirty="0" smtClean="0"/>
              <a:t>ведущая предлагает прочесть стихи о березе)</a:t>
            </a:r>
            <a:endParaRPr lang="ru-RU" sz="1400" dirty="0" smtClean="0"/>
          </a:p>
          <a:p>
            <a:r>
              <a:rPr lang="ru-RU" sz="1400" i="1" dirty="0" smtClean="0"/>
              <a:t>Звучит пьеса «Лошадка», в зал на игрушечной лошадке- палочке въезжает Петрушка.</a:t>
            </a:r>
            <a:endParaRPr lang="ru-RU" sz="1400" dirty="0" smtClean="0"/>
          </a:p>
          <a:p>
            <a:r>
              <a:rPr lang="ru-RU" sz="1400" u="sng" dirty="0" smtClean="0"/>
              <a:t>Петрушка:</a:t>
            </a:r>
            <a:r>
              <a:rPr lang="ru-RU" sz="1400" dirty="0" smtClean="0"/>
              <a:t> А вот и ребятишки!</a:t>
            </a:r>
          </a:p>
          <a:p>
            <a:r>
              <a:rPr lang="ru-RU" sz="1400" dirty="0" smtClean="0"/>
              <a:t>Здорово, парнишки!</a:t>
            </a:r>
          </a:p>
          <a:p>
            <a:r>
              <a:rPr lang="ru-RU" sz="1400" dirty="0" smtClean="0"/>
              <a:t>Здорово, девчушки,</a:t>
            </a:r>
          </a:p>
          <a:p>
            <a:r>
              <a:rPr lang="ru-RU" sz="1400" dirty="0" smtClean="0"/>
              <a:t>Резвушки- хохотушки!</a:t>
            </a:r>
          </a:p>
          <a:p>
            <a:r>
              <a:rPr lang="ru-RU" sz="1400" dirty="0" smtClean="0"/>
              <a:t>Я- ваш знакомый, Петрушка! Пришел вас позабавить да потешить. А что, хороша ли у меня лошадь? (</a:t>
            </a:r>
            <a:r>
              <a:rPr lang="ru-RU" sz="1400" i="1" dirty="0" smtClean="0"/>
              <a:t>показывает</a:t>
            </a:r>
            <a:r>
              <a:rPr lang="ru-RU" sz="1400" dirty="0" smtClean="0"/>
              <a:t>).</a:t>
            </a:r>
          </a:p>
          <a:p>
            <a:r>
              <a:rPr lang="ru-RU" sz="1400" i="1" dirty="0" smtClean="0"/>
              <a:t>Ведущая и дети хвалят лошадку.</a:t>
            </a:r>
            <a:endParaRPr lang="ru-RU" sz="1400" dirty="0" smtClean="0"/>
          </a:p>
          <a:p>
            <a:r>
              <a:rPr lang="ru-RU" sz="1400" u="sng" dirty="0" smtClean="0"/>
              <a:t>Ведущая: </a:t>
            </a:r>
            <a:r>
              <a:rPr lang="ru-RU" sz="1400" dirty="0" smtClean="0"/>
              <a:t>А хочешь, Петрушка, мы тебе песенку про лошадку споем?</a:t>
            </a:r>
          </a:p>
          <a:p>
            <a:r>
              <a:rPr lang="ru-RU" sz="1400" i="1" dirty="0" smtClean="0"/>
              <a:t>Песня «Игра с лошадкой» (музыка </a:t>
            </a:r>
            <a:r>
              <a:rPr lang="ru-RU" sz="1400" i="1" dirty="0" err="1" smtClean="0"/>
              <a:t>Кишко</a:t>
            </a:r>
            <a:r>
              <a:rPr lang="ru-RU" sz="1400" i="1" dirty="0" smtClean="0"/>
              <a:t>). Петрушка хвалит детей.</a:t>
            </a:r>
            <a:endParaRPr lang="ru-RU" sz="1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90" y="571473"/>
            <a:ext cx="6375842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/>
              <a:t>Петрушка: </a:t>
            </a:r>
            <a:r>
              <a:rPr lang="ru-RU" sz="1400" dirty="0" smtClean="0"/>
              <a:t>А показать вам, как я свою лошадку поймал, а потом запряг? (</a:t>
            </a:r>
            <a:r>
              <a:rPr lang="ru-RU" sz="1400" i="1" dirty="0" smtClean="0"/>
              <a:t>ответы детей).</a:t>
            </a:r>
            <a:r>
              <a:rPr lang="ru-RU" sz="1400" dirty="0" smtClean="0"/>
              <a:t> Ну- кА, где мой платочек?! (</a:t>
            </a:r>
            <a:r>
              <a:rPr lang="ru-RU" sz="1400" i="1" dirty="0" smtClean="0"/>
              <a:t>Достает платок и завязывает себе глаза). </a:t>
            </a:r>
            <a:r>
              <a:rPr lang="ru-RU" sz="1400" dirty="0" smtClean="0"/>
              <a:t>Вот так я ее ловил, с завязанными глазами.</a:t>
            </a:r>
          </a:p>
          <a:p>
            <a:r>
              <a:rPr lang="ru-RU" sz="1400" dirty="0" smtClean="0"/>
              <a:t> </a:t>
            </a:r>
            <a:r>
              <a:rPr lang="ru-RU" sz="1400" u="sng" dirty="0" smtClean="0"/>
              <a:t>Ведущая: </a:t>
            </a:r>
            <a:r>
              <a:rPr lang="ru-RU" sz="1400" dirty="0" smtClean="0"/>
              <a:t>Ребята, давайте пошутим с Петрушкой! Будем цокать, скакать и в лошадки играть. Пусть попробует Петрушка свою лошадку отыскать!</a:t>
            </a:r>
          </a:p>
          <a:p>
            <a:r>
              <a:rPr lang="ru-RU" sz="1400" i="1" dirty="0" smtClean="0"/>
              <a:t>Игра «Жмурки с Петрушкой». В конце игры Ведущая подает Петрушке его лошадь.</a:t>
            </a:r>
          </a:p>
          <a:p>
            <a:r>
              <a:rPr lang="ru-RU" sz="1400" u="sng" dirty="0" smtClean="0"/>
              <a:t>Петрушка: </a:t>
            </a:r>
            <a:r>
              <a:rPr lang="ru-RU" sz="1400" dirty="0" smtClean="0"/>
              <a:t>Наконец ее поймал!</a:t>
            </a:r>
          </a:p>
          <a:p>
            <a:r>
              <a:rPr lang="ru-RU" sz="1400" dirty="0" smtClean="0"/>
              <a:t>Ох, запыхался, устал.</a:t>
            </a:r>
          </a:p>
          <a:p>
            <a:r>
              <a:rPr lang="ru-RU" sz="1400" dirty="0" smtClean="0"/>
              <a:t>Сяду под березкой, отдохну</a:t>
            </a:r>
          </a:p>
          <a:p>
            <a:r>
              <a:rPr lang="ru-RU" sz="1400" dirty="0" smtClean="0"/>
              <a:t>Да послушаю тишину!</a:t>
            </a:r>
          </a:p>
          <a:p>
            <a:r>
              <a:rPr lang="ru-RU" sz="1400" i="1" dirty="0" smtClean="0"/>
              <a:t>Садится под березкой, дети- на стульчиках.</a:t>
            </a:r>
            <a:endParaRPr lang="ru-RU" sz="1400" dirty="0" smtClean="0"/>
          </a:p>
          <a:p>
            <a:r>
              <a:rPr lang="ru-RU" sz="1400" dirty="0" smtClean="0"/>
              <a:t>Прислушаюсь, как шелестят листочки, как падают листочки.</a:t>
            </a:r>
          </a:p>
          <a:p>
            <a:r>
              <a:rPr lang="ru-RU" sz="1400" dirty="0" smtClean="0"/>
              <a:t>(</a:t>
            </a:r>
            <a:r>
              <a:rPr lang="ru-RU" sz="1400" i="1" dirty="0" smtClean="0"/>
              <a:t>Из- за дверей слышится пение, Петрушка прислушивается).</a:t>
            </a:r>
            <a:endParaRPr lang="ru-RU" sz="1400" dirty="0" smtClean="0"/>
          </a:p>
          <a:p>
            <a:r>
              <a:rPr lang="ru-RU" sz="1400" dirty="0" smtClean="0"/>
              <a:t>Кто- то песенку поет,</a:t>
            </a:r>
          </a:p>
          <a:p>
            <a:r>
              <a:rPr lang="ru-RU" sz="1400" dirty="0" smtClean="0"/>
              <a:t>Кто-то в гости к нам идет!</a:t>
            </a:r>
          </a:p>
          <a:p>
            <a:r>
              <a:rPr lang="ru-RU" sz="1400" u="sng" dirty="0" smtClean="0"/>
              <a:t>Матрешка: </a:t>
            </a:r>
            <a:r>
              <a:rPr lang="ru-RU" sz="1400" i="1" dirty="0" smtClean="0"/>
              <a:t>(входя в зал):</a:t>
            </a:r>
            <a:endParaRPr lang="ru-RU" sz="1400" dirty="0" smtClean="0"/>
          </a:p>
          <a:p>
            <a:r>
              <a:rPr lang="ru-RU" sz="1400" dirty="0" smtClean="0"/>
              <a:t>Это я, Матрешка, песенку пою,</a:t>
            </a:r>
          </a:p>
          <a:p>
            <a:r>
              <a:rPr lang="ru-RU" sz="1400" dirty="0" smtClean="0"/>
              <a:t>Это я, Матрешка, в гости к вам иду!</a:t>
            </a:r>
          </a:p>
          <a:p>
            <a:r>
              <a:rPr lang="ru-RU" sz="1400" dirty="0" smtClean="0"/>
              <a:t>По лесу гуляю, загадки собираю!</a:t>
            </a:r>
          </a:p>
          <a:p>
            <a:r>
              <a:rPr lang="ru-RU" sz="1400" dirty="0" smtClean="0"/>
              <a:t>(</a:t>
            </a:r>
            <a:r>
              <a:rPr lang="ru-RU" sz="1400" i="1" dirty="0" smtClean="0"/>
              <a:t>загадывает загадки про березу).</a:t>
            </a:r>
            <a:endParaRPr lang="ru-RU" sz="1400" dirty="0" smtClean="0"/>
          </a:p>
          <a:p>
            <a:r>
              <a:rPr lang="ru-RU" sz="1400" u="sng" dirty="0" smtClean="0"/>
              <a:t>Матрешка: </a:t>
            </a:r>
            <a:r>
              <a:rPr lang="ru-RU" sz="1400" dirty="0" smtClean="0"/>
              <a:t>У меня, Матрешки,</a:t>
            </a:r>
          </a:p>
          <a:p>
            <a:r>
              <a:rPr lang="ru-RU" sz="1400" dirty="0" smtClean="0"/>
              <a:t>Резвые ножки,</a:t>
            </a:r>
          </a:p>
          <a:p>
            <a:r>
              <a:rPr lang="ru-RU" sz="1400" dirty="0" smtClean="0"/>
              <a:t>Не хотят стоять на месте.</a:t>
            </a:r>
          </a:p>
          <a:p>
            <a:r>
              <a:rPr lang="ru-RU" sz="1400" dirty="0" smtClean="0"/>
              <a:t>Попляшите со мной вместе!</a:t>
            </a:r>
          </a:p>
          <a:p>
            <a:r>
              <a:rPr lang="ru-RU" sz="1400" i="1" dirty="0" smtClean="0"/>
              <a:t>Исполняется «Маленькая </a:t>
            </a:r>
            <a:r>
              <a:rPr lang="ru-RU" sz="1400" i="1" dirty="0" err="1" smtClean="0"/>
              <a:t>полечка</a:t>
            </a:r>
            <a:r>
              <a:rPr lang="ru-RU" sz="1400" i="1" dirty="0" smtClean="0"/>
              <a:t>» </a:t>
            </a:r>
            <a:r>
              <a:rPr lang="ru-RU" sz="1400" i="1" dirty="0" err="1" smtClean="0"/>
              <a:t>Д.Кабалевского</a:t>
            </a:r>
            <a:r>
              <a:rPr lang="ru-RU" sz="1400" i="1" dirty="0" smtClean="0"/>
              <a:t>. Матрешка и Петрушка танцуют в центре круга.</a:t>
            </a:r>
            <a:endParaRPr lang="ru-RU" sz="1400" dirty="0" smtClean="0"/>
          </a:p>
          <a:p>
            <a:r>
              <a:rPr lang="ru-RU" sz="1400" dirty="0" smtClean="0"/>
              <a:t>А теперь, ребятки, поиграем в прятки!</a:t>
            </a:r>
          </a:p>
          <a:p>
            <a:r>
              <a:rPr lang="ru-RU" sz="1400" i="1" dirty="0" smtClean="0"/>
              <a:t>Игра- сюрприз «Прятки с платком». В заключение игры под платком оказывается угощение. Петрушка с Матрешкой раздают его детям, затем прощаются и уходят.</a:t>
            </a:r>
            <a:endParaRPr lang="ru-RU" sz="1400" dirty="0" smtClean="0"/>
          </a:p>
          <a:p>
            <a:r>
              <a:rPr lang="ru-RU" sz="1400" u="sng" dirty="0" smtClean="0"/>
              <a:t>Ведущая: </a:t>
            </a:r>
            <a:r>
              <a:rPr lang="ru-RU" sz="1400" dirty="0" smtClean="0"/>
              <a:t>Пора и нам с березонькой прощаться</a:t>
            </a:r>
          </a:p>
          <a:p>
            <a:r>
              <a:rPr lang="ru-RU" sz="1400" dirty="0" smtClean="0"/>
              <a:t>И в детский садик возвращаться.</a:t>
            </a:r>
          </a:p>
          <a:p>
            <a:r>
              <a:rPr lang="ru-RU" sz="1400" dirty="0" smtClean="0"/>
              <a:t>(</a:t>
            </a:r>
            <a:r>
              <a:rPr lang="ru-RU" sz="1400" i="1" dirty="0" smtClean="0"/>
              <a:t>под мелодию русской народной песни «Во поле береза стояла» дети еще раз отходят и покидают зал).</a:t>
            </a:r>
            <a:endParaRPr lang="ru-RU" sz="1400" dirty="0" smtClean="0"/>
          </a:p>
          <a:p>
            <a:endParaRPr lang="ru-RU" sz="1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0711" y="380971"/>
            <a:ext cx="6482999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Тип проекта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познавательно – исследовательский.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Руководитель проекта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Участники проекта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воспитатель, дети, родители.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Сроки реализации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 дня, краткосрочный.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Проблема: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Получить представление о берёзе, о её роли в жизни человека (эстетической, оздоровительной и т. д.) Воспитание любви к природе, бережному отношению к ней.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Тема: «Берёза».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Цель проекта: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Вызвать у детей интерес к конкретному объекту - дереву; вызвать желание оберегать, защищать, заботиться о нём.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Познакомить детей с березой, её особенностями и отличиями от других деревьев.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Развивать у детей экологические представления, знания о ценности природы и правилах поведения в ней.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3.Способствовать накоплению детьми эмоционально – позитивного опыта общения с природой.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4. Воспитывать интерес детей к объектам природы.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Ожидаемый результат: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Предполагается получить результаты в области экологического воспитания детей: воспитание эмоционального, бережного отношения к березе, как живому объекту мира природы, умение видеть красоту окружающего мира, формирование представлений о явлениях и закономерностях в природном мире; привитие навыков экологически грамотного поведения в природе и в быту.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Кроме того, предполагается эмоциональное развитие ребенка в целом, формирование умения логически мыслить, обогащение словаря, развитие наблюдательности, любознательности, интереса к познавательной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Интеграция образовательных областей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Коммуникация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-Беседы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-Свободное общение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Познание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Рассказ воспитателя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Рассматривание: фото, репродукций, иллюстраций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Исследовательская деятельность: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-обследование и рассматривание листьев;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-определять форму: круглые, овальные, резные;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-окраску: оттенки зелёного, жёлтого цвета;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90" y="476222"/>
            <a:ext cx="642942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-величину – использовать в определении более точные градации: мелкие, крупные, средние листья;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-поверхность листа: гладкий, ворсистый, блестящий – не блестящий; плотность и толщину листьев;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дидактические игры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Чтение художественной литературы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Чтение стихотворений, рассказов и сказок по данной теме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загадывание загадок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рассматривание картин, открыток, иллюстраций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Социально-личностное развитие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Социализация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Экскурсии: по участку детского сада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Наблюдения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Труд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Безопасность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Художественно-эстетическое развитие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продуктивная деятельность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совместная работа с родителями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Физическое развитие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подвижные игры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-физкультминутки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Этапы проекта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Начальный этап.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Постановка цели и разработка содержания учебно-воспитательного процесса.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Деятельный этап.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Беседа с детьми.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«В гости к Зайке».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Прогулка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Наблюдение за березами.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Знакомство с березой.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Исследовательская деятельность.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Игра «Узнай дерево».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Упражнение на развитие мелкой моторики рук «Составь узор».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90" y="380971"/>
            <a:ext cx="6536577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Экскурсия по территории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Отгадывание загадок про березу. «Отгадай мою загадку».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Дыхательное упражнение «Ветерок».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Дидактическая игра «Найди листок какой покажу».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Физкультминутка «Березонька».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Народные приметы про березу.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Работа с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Консультация для родителей «Экологическое воспитание детей в семье».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Анкетирование родителей «Отношение   родителей   к   проблеме экологического   воспитания».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Занятие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Чтение книг о березе. (Развивать у детей эмоциональную отзывчивость при восприятии и иллюстраций).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Рассматривание слайдов про березу.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Беседа про прочитанному произведению.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Дидактическая игра «Сложи картинку».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Физкультминутка «Березка».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Коллективная работа рисунок-аппликация «Осенняя береза».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 этап – Коллективная реализация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Развлечение «Во поле береза стояла»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Хоровод возле березы (под музыку «Во поле береза стояла»).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Исполнение песни про осень.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Инсценировка «Лесные музыканты».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Чтение стихов про березу.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Игра «Жмурки с Петрушкой».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Угадывание загадок про березу.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Игра- сюрприз «Прятки с платком».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Выставка рисунков и поделок сделанные детьми совместно с родителями.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52" y="428596"/>
            <a:ext cx="6482999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Беседа с детьми.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Развивать у детей познавательный интерес,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ызвать у детей интерес к конкретному объекту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дереву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(Группа разделена на 2 части на одной половине стоят стулья для детей, на другой стороне стоит домик, деревья, стульчик ,а на нем сидит зайка. Возле домика зайки береза.). Дети сидят на стульях.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Здравствуйте, ребята!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Здравствуйте!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Ребята, сегодня на почту детского сада пришло какое-то необычное странное письмо (показывает большой конверт с большой печатью).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Ребята, прочитаем его?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Да, прочитаем.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(читает). «Здравствуйте, ребята! Я живу в лесу. Меня зовут Зайка. Сегодня когда я проснулся и вышел на улицу, увидел возле своего дома необычное дерево, такое дерево я еще никогда раньше не видал. Помогите мне пожалуйста разузнать, что за дерево выросло возле моего дома. Ваш Зайка.»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Ну что же, ребята, поможем Зайке?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(Воспитатель с детьми подходят к домику зайки, здороваются.)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Показывай, зайка, что за чудо дерево у тебя выросло, мы с ребятами пришли тебе помочь (зайка показывает березу)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Так ведь это же береза, разве ты не знаешь? А вы ребята догадались?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Да, это береза.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 как вы догадались?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Потому что он белый и с белыми точками.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Правильно береза единственное дерево в мире с белой корой. А чтоб побольше узнать про это дерево тебе, Зайка, и вам, ребята, нужно будет отправиться обратно в наш детский сад, где мы с вами узнаем побольше про это чудо дерево. (Все вмести отправляемся и садимся на стульчики).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7868" y="380971"/>
            <a:ext cx="6375842" cy="8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Прогулка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Наблюдение за березами.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Напомнить о деревьях, растущих на участке. Учить различать их по внешнему виду ствола, кроны, листьев. Уточнить приметы осени, её признаки. Развивать логическое мышление.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беседы: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Посмотрите на деревья, которые растут на территории детского сада, вокруг него. Кто знает, какие это деревья? Что есть у деревьев?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(У деревьев есть ствол, ветки.)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Где береза? По каким приметам определили, что это березка?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(Ствол белый.)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Показать детям, что у берёзы есть ствол, ветки (их много, они разные: внизу большие, а вверху маленькие) и листья, что берёза очень стройное дерево. Предложить детям подойти к берёзе, потрогать её ствол, показать ветви, изобразить их величину, обойти её кругом, полюбоваться её стройностью и красотой. Рассмотреть листья, какой формы, отметить, что листья у берёзы жёлтые и зелёные.</a:t>
            </a: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Деревья всегда нуждаются в нашей с вами заботе, но еще больше надо беречь их зимой: не обламывать веток, не играть около дерева, ветки у деревьев зимой очень хрупкие.</a:t>
            </a: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Стало вдруг светлее вдвое,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  Двор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как в солнечных лучах 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                 Это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платье золотое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	У березы на плечах.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	Утром мы во двор идём 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	Листья сыплются дождём,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	Под ногами шелестят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	И летят…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летят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…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летят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Исследовательская деятельность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: рассматривание листьев разного цвета с одного дерева (обратить внимание на то, как лист постепенно меняет цвет).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Игра на прогулке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«Узнай дерево».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Дети становятся около воспитателя. На его слова: «Раз, два, три, к березе беги!» - они бегут и останавливаются у березы. Воспитатель спрашивает, как они узнали березу. Один ответит, что у березы белый ствол; другой – что у нее желтые листья; третий – что листочки маленькие, похожие на треугольник, шершавые.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Народные приметы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Листья у березы начинают желтеть с верхушки – ждите ранней зимы, а если снизу – поздней.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Отгадать загадку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Висят на ветке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                            Золотые монетки.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                                            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Осенние листья.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Трудовая деятельность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сбор опавших листьев на участке, уход за поломанными ветками.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Цель: воспитывать желание ухаживать за растениями, учить бережному отношению к природе.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r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Упражнение на развитие мелкой моторики рук: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«Составь узор» - составление узора из осенних листьев на дорожке, чередуя листья по цвету.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67868" y="380971"/>
            <a:ext cx="6375842" cy="892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Экскурсия по территории детского сада.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Развитие речи во время проведения экскурсии, систематизация имеющихся знаний о жизни деревьев.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Сегодня мы проведём экскурсию, по одному  из самых красивых деревьев! А что бы узнать,  что это за дерево, я предлагаем  вам ответить  на следующие загадки: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      Не заботясь о погоде,                                      Клейкие почки,</a:t>
            </a:r>
            <a:br>
              <a:rPr lang="ru-RU" sz="1400" dirty="0" smtClean="0"/>
            </a:br>
            <a:r>
              <a:rPr lang="ru-RU" sz="1400" dirty="0" smtClean="0"/>
              <a:t>       В сарафане белом ходит,                                Зеленые листочки.</a:t>
            </a:r>
            <a:br>
              <a:rPr lang="ru-RU" sz="1400" dirty="0" smtClean="0"/>
            </a:br>
            <a:r>
              <a:rPr lang="ru-RU" sz="1400" dirty="0" smtClean="0"/>
              <a:t>       А в один из теплых дней,                               С белой корой</a:t>
            </a:r>
            <a:br>
              <a:rPr lang="ru-RU" sz="1400" dirty="0" smtClean="0"/>
            </a:br>
            <a:r>
              <a:rPr lang="ru-RU" sz="1400" dirty="0" smtClean="0"/>
              <a:t>       Май сережки дарит ей.                                   Стоит под горой.</a:t>
            </a:r>
          </a:p>
          <a:p>
            <a:r>
              <a:rPr lang="ru-RU" sz="1400" b="1" u="sng" dirty="0" smtClean="0"/>
              <a:t>Воспитатель</a:t>
            </a:r>
            <a:r>
              <a:rPr lang="ru-RU" sz="1400" b="1" dirty="0" smtClean="0"/>
              <a:t>:</a:t>
            </a:r>
            <a:r>
              <a:rPr lang="ru-RU" sz="1400" dirty="0" smtClean="0"/>
              <a:t> Вот молодцы, теперь, вы сами узнали, по какой красавице-берёзе мы будем проводить экскурсию.</a:t>
            </a:r>
          </a:p>
          <a:p>
            <a:r>
              <a:rPr lang="ru-RU" sz="1400" dirty="0" smtClean="0"/>
              <a:t>Очень много березе посвятил русский народ стихотворений. Посмотрите, как отразил в стихотворении образ зимней березы русский поэт С.Есенин.</a:t>
            </a:r>
          </a:p>
          <a:p>
            <a:r>
              <a:rPr lang="ru-RU" sz="1400" dirty="0" smtClean="0"/>
              <a:t>Белая береза</a:t>
            </a:r>
          </a:p>
          <a:p>
            <a:r>
              <a:rPr lang="ru-RU" sz="1400" dirty="0" smtClean="0"/>
              <a:t>Под моим окном</a:t>
            </a:r>
          </a:p>
          <a:p>
            <a:r>
              <a:rPr lang="ru-RU" sz="1400" dirty="0" smtClean="0"/>
              <a:t>Принакрылась снегом,</a:t>
            </a:r>
          </a:p>
          <a:p>
            <a:r>
              <a:rPr lang="ru-RU" sz="1400" dirty="0" smtClean="0"/>
              <a:t>Точно серебром.</a:t>
            </a:r>
          </a:p>
          <a:p>
            <a:r>
              <a:rPr lang="ru-RU" sz="1400" dirty="0" smtClean="0"/>
              <a:t>И стоит береза</a:t>
            </a:r>
          </a:p>
          <a:p>
            <a:r>
              <a:rPr lang="ru-RU" sz="1400" dirty="0" smtClean="0"/>
              <a:t>В сонной тишине</a:t>
            </a:r>
          </a:p>
          <a:p>
            <a:r>
              <a:rPr lang="ru-RU" sz="1400" dirty="0" smtClean="0"/>
              <a:t>И горят снежинки</a:t>
            </a:r>
          </a:p>
          <a:p>
            <a:r>
              <a:rPr lang="ru-RU" sz="1400" dirty="0" smtClean="0"/>
              <a:t>В золотом огне.</a:t>
            </a:r>
          </a:p>
          <a:p>
            <a:r>
              <a:rPr lang="ru-RU" sz="1400" b="1" u="sng" dirty="0" smtClean="0"/>
              <a:t>Воспитатель</a:t>
            </a:r>
            <a:r>
              <a:rPr lang="ru-RU" sz="1400" b="1" dirty="0" smtClean="0"/>
              <a:t>:</a:t>
            </a:r>
            <a:r>
              <a:rPr lang="ru-RU" sz="1400" dirty="0" smtClean="0"/>
              <a:t> Как вы думаете, чем отличается береза от всех остальных деревьев, например, от ели, осины? (</a:t>
            </a:r>
            <a:r>
              <a:rPr lang="ru-RU" sz="1400" i="1" dirty="0" smtClean="0"/>
              <a:t>У них разный цвет ствола. У березы ствол белый с черными черточками, а у клена и ели- коричневый </a:t>
            </a:r>
            <a:r>
              <a:rPr lang="ru-RU" sz="1400" dirty="0" smtClean="0"/>
              <a:t>).</a:t>
            </a:r>
          </a:p>
          <a:p>
            <a:r>
              <a:rPr lang="ru-RU" sz="1400" b="1" u="sng" dirty="0" smtClean="0"/>
              <a:t>Воспитатель:</a:t>
            </a:r>
            <a:r>
              <a:rPr lang="ru-RU" sz="1400" b="1" dirty="0" smtClean="0"/>
              <a:t> </a:t>
            </a:r>
            <a:r>
              <a:rPr lang="ru-RU" sz="1400" dirty="0" smtClean="0"/>
              <a:t>Как можно сказать, одним словом о белом стволе березы? </a:t>
            </a:r>
            <a:r>
              <a:rPr lang="ru-RU" sz="1400" i="1" dirty="0" smtClean="0"/>
              <a:t>(БЕЛОСТВОЛЬНАЯ береза)</a:t>
            </a:r>
            <a:endParaRPr lang="ru-RU" sz="1400" dirty="0" smtClean="0"/>
          </a:p>
          <a:p>
            <a:r>
              <a:rPr lang="ru-RU" sz="1400" b="1" u="sng" dirty="0" smtClean="0"/>
              <a:t>Воспитатель:</a:t>
            </a:r>
            <a:r>
              <a:rPr lang="ru-RU" sz="1400" b="1" dirty="0" smtClean="0"/>
              <a:t> </a:t>
            </a:r>
            <a:r>
              <a:rPr lang="ru-RU" sz="1400" dirty="0" smtClean="0"/>
              <a:t>Береза - единственное в мире дерево с белой корой.</a:t>
            </a:r>
          </a:p>
          <a:p>
            <a:r>
              <a:rPr lang="ru-RU" sz="1400" b="1" u="sng" dirty="0" smtClean="0"/>
              <a:t>Воспитатель:</a:t>
            </a:r>
            <a:r>
              <a:rPr lang="ru-RU" sz="1400" dirty="0" smtClean="0"/>
              <a:t> Ребята, как вы думаете, для чего березке черные черточки? </a:t>
            </a:r>
            <a:r>
              <a:rPr lang="ru-RU" sz="1400" i="1" dirty="0" smtClean="0"/>
              <a:t>(Оказывается, береза через них дышит, и называются они ЧЕЧЕВИЧКИ</a:t>
            </a:r>
            <a:r>
              <a:rPr lang="ru-RU" sz="1400" dirty="0" smtClean="0"/>
              <a:t>). </a:t>
            </a:r>
          </a:p>
          <a:p>
            <a:r>
              <a:rPr lang="ru-RU" sz="1400" b="1" u="sng" dirty="0" smtClean="0"/>
              <a:t>Воспитатель:</a:t>
            </a:r>
            <a:r>
              <a:rPr lang="ru-RU" sz="1400" b="1" dirty="0" smtClean="0"/>
              <a:t> </a:t>
            </a:r>
            <a:r>
              <a:rPr lang="ru-RU" sz="1400" dirty="0" smtClean="0"/>
              <a:t>А давайте мы тоже, как березы подышим </a:t>
            </a:r>
            <a:r>
              <a:rPr lang="ru-RU" sz="1400" i="1" dirty="0" smtClean="0"/>
              <a:t>(дыхательное упражнение).</a:t>
            </a:r>
            <a:endParaRPr lang="ru-RU" sz="1400" dirty="0" smtClean="0"/>
          </a:p>
          <a:p>
            <a:endParaRPr lang="ru-RU" sz="1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F243E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F243E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90" y="571472"/>
            <a:ext cx="642942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ВЕТЕРОК.</a:t>
            </a:r>
            <a:endParaRPr kumimoji="0" lang="ru-RU" sz="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 ветер сильный, я лечу,</a:t>
            </a:r>
            <a:endParaRPr kumimoji="0" lang="ru-RU" sz="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Лечу, куда хочу (руки опущены, ноги слегка расставлены, вдох через нос)</a:t>
            </a:r>
            <a:endParaRPr kumimoji="0" lang="ru-RU" sz="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Хочу налево посвищу (повернуть голову налево, губы трубочкой и подуть)</a:t>
            </a:r>
            <a:endParaRPr kumimoji="0" lang="ru-RU" sz="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Могу подуть направо (голова прямо, вдох, голова направо, губы трубочкой, выдох)</a:t>
            </a:r>
            <a:endParaRPr kumimoji="0" lang="ru-RU" sz="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Могу и вверх (голова прямо, вдох через нос, выдох через губы трубочкой, вдох)</a:t>
            </a:r>
            <a:endParaRPr kumimoji="0" lang="ru-RU" sz="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в облака (опустить голову, подбородком коснуться груди, спокойный выдох через рот)</a:t>
            </a:r>
            <a:endParaRPr kumimoji="0" lang="ru-RU" sz="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Ну а пока я тучи разгоняю (круговые движения руками).</a:t>
            </a:r>
          </a:p>
          <a:p>
            <a:r>
              <a:rPr lang="ru-RU" sz="1400" b="1" u="sng" dirty="0" smtClean="0"/>
              <a:t>Воспитатель:</a:t>
            </a:r>
            <a:r>
              <a:rPr lang="ru-RU" sz="1400" b="1" dirty="0" smtClean="0"/>
              <a:t> </a:t>
            </a:r>
            <a:r>
              <a:rPr lang="ru-RU" sz="1400" dirty="0" smtClean="0"/>
              <a:t>Молодцы. </a:t>
            </a:r>
          </a:p>
          <a:p>
            <a:r>
              <a:rPr lang="ru-RU" sz="1400" b="1" u="sng" dirty="0" smtClean="0"/>
              <a:t>Воспитатель:</a:t>
            </a:r>
            <a:r>
              <a:rPr lang="ru-RU" sz="1400" b="1" dirty="0" smtClean="0"/>
              <a:t> </a:t>
            </a:r>
            <a:r>
              <a:rPr lang="ru-RU" sz="1400" dirty="0" smtClean="0"/>
              <a:t>Давайте рассмотрим ветви. Потрогайте их и сравните. У осины ветви прочные, крепкие, а у березы? </a:t>
            </a:r>
            <a:r>
              <a:rPr lang="ru-RU" sz="1400" i="1" dirty="0" smtClean="0"/>
              <a:t>(ветви тонкие, гибкие, нежные).</a:t>
            </a:r>
            <a:endParaRPr lang="ru-RU" sz="1400" dirty="0" smtClean="0"/>
          </a:p>
          <a:p>
            <a:r>
              <a:rPr lang="ru-RU" sz="1400" b="1" u="sng" dirty="0" smtClean="0"/>
              <a:t>Воспитатель</a:t>
            </a:r>
            <a:r>
              <a:rPr lang="ru-RU" sz="1400" b="1" dirty="0" smtClean="0"/>
              <a:t>: </a:t>
            </a:r>
            <a:r>
              <a:rPr lang="ru-RU" sz="1400" dirty="0" smtClean="0"/>
              <a:t>Люди говорят, что коса есть у березы. Как вы думаете, почему так говорят? </a:t>
            </a:r>
            <a:r>
              <a:rPr lang="ru-RU" sz="1400" i="1" dirty="0" smtClean="0"/>
              <a:t>(Когда дует ветерок, ветки у березы, как косы, заплетаются).</a:t>
            </a:r>
            <a:endParaRPr lang="ru-RU" sz="1400" dirty="0" smtClean="0"/>
          </a:p>
          <a:p>
            <a:r>
              <a:rPr lang="ru-RU" sz="1400" b="1" u="sng" dirty="0" smtClean="0"/>
              <a:t>Воспитатель:</a:t>
            </a:r>
            <a:r>
              <a:rPr lang="ru-RU" sz="1400" b="1" dirty="0" smtClean="0"/>
              <a:t> </a:t>
            </a:r>
            <a:r>
              <a:rPr lang="ru-RU" sz="1400" dirty="0" smtClean="0"/>
              <a:t>Ребята, обратите внимание на листья. Они одинаковые? </a:t>
            </a:r>
            <a:r>
              <a:rPr lang="ru-RU" sz="1400" i="1" dirty="0" smtClean="0"/>
              <a:t>(Разные. Лист осины круглый с волнистыми краями, а у березы листья с зубчиками).</a:t>
            </a:r>
            <a:endParaRPr lang="ru-RU" sz="1400" dirty="0" smtClean="0"/>
          </a:p>
          <a:p>
            <a:r>
              <a:rPr lang="ru-RU" sz="1400" b="1" u="sng" dirty="0" smtClean="0"/>
              <a:t>Воспитатель</a:t>
            </a:r>
            <a:r>
              <a:rPr lang="ru-RU" sz="1400" b="1" dirty="0" smtClean="0"/>
              <a:t>: </a:t>
            </a:r>
            <a:r>
              <a:rPr lang="ru-RU" sz="1400" dirty="0" smtClean="0"/>
              <a:t>Теперь посмотрим, можете ли вы отличить листья березы от других деревьев. </a:t>
            </a:r>
            <a:r>
              <a:rPr lang="ru-RU" sz="1400" i="1" dirty="0" smtClean="0"/>
              <a:t>Игра с листьями.</a:t>
            </a:r>
            <a:r>
              <a:rPr lang="ru-RU" sz="1400" dirty="0" smtClean="0"/>
              <a:t> </a:t>
            </a:r>
            <a:r>
              <a:rPr lang="ru-RU" sz="1400" b="1" dirty="0" smtClean="0"/>
              <a:t>Д/игра «Найди листок, какой покажу».</a:t>
            </a:r>
            <a:endParaRPr lang="ru-RU" sz="1400" dirty="0" smtClean="0"/>
          </a:p>
          <a:p>
            <a:r>
              <a:rPr lang="ru-RU" sz="1400" b="1" u="sng" dirty="0" smtClean="0"/>
              <a:t>Воспитатель</a:t>
            </a:r>
            <a:r>
              <a:rPr lang="ru-RU" sz="1400" b="1" dirty="0" smtClean="0"/>
              <a:t>: </a:t>
            </a:r>
            <a:r>
              <a:rPr lang="ru-RU" sz="1400" dirty="0" smtClean="0"/>
              <a:t>Весной, когда деревья «просыпаются» и начинается </a:t>
            </a:r>
            <a:r>
              <a:rPr lang="ru-RU" sz="1400" dirty="0" err="1" smtClean="0"/>
              <a:t>сокодвижение</a:t>
            </a:r>
            <a:r>
              <a:rPr lang="ru-RU" sz="1400" dirty="0" smtClean="0"/>
              <a:t>, у березы выделяется  вкусный </a:t>
            </a:r>
            <a:r>
              <a:rPr lang="ru-RU" sz="1400" i="1" dirty="0" smtClean="0"/>
              <a:t>сок</a:t>
            </a:r>
            <a:r>
              <a:rPr lang="ru-RU" sz="1400" dirty="0" smtClean="0"/>
              <a:t>, его пьют для укрепления здоровья. </a:t>
            </a:r>
          </a:p>
          <a:p>
            <a:r>
              <a:rPr lang="ru-RU" sz="1400" b="1" u="sng" dirty="0" smtClean="0"/>
              <a:t>Воспитатель:</a:t>
            </a:r>
            <a:r>
              <a:rPr lang="ru-RU" sz="1400" b="1" dirty="0" smtClean="0"/>
              <a:t> </a:t>
            </a:r>
            <a:r>
              <a:rPr lang="ru-RU" sz="1400" dirty="0" smtClean="0"/>
              <a:t>Белую кору называют берестой. Береста – это защитный слой дерева. Она защищает от воды и вредных воздействий человека. </a:t>
            </a:r>
          </a:p>
          <a:p>
            <a:r>
              <a:rPr lang="ru-RU" sz="1400" b="1" u="sng" dirty="0" smtClean="0"/>
              <a:t>Воспитатель:</a:t>
            </a:r>
            <a:r>
              <a:rPr lang="ru-RU" sz="1400" b="1" dirty="0" smtClean="0"/>
              <a:t> </a:t>
            </a:r>
            <a:r>
              <a:rPr lang="ru-RU" sz="1400" dirty="0" smtClean="0"/>
              <a:t>Проведем </a:t>
            </a:r>
            <a:r>
              <a:rPr lang="ru-RU" sz="1400" b="1" dirty="0" smtClean="0"/>
              <a:t>Физкультминутку «Березонька».</a:t>
            </a:r>
          </a:p>
          <a:p>
            <a:r>
              <a:rPr lang="ru-RU" sz="1400" i="1" dirty="0" smtClean="0"/>
              <a:t>(Все движения выполняются плавно)</a:t>
            </a:r>
            <a:endParaRPr lang="ru-RU" sz="1400" dirty="0" smtClean="0"/>
          </a:p>
          <a:p>
            <a:r>
              <a:rPr lang="ru-RU" sz="1400" dirty="0" smtClean="0"/>
              <a:t>Береза моя, березонька (</a:t>
            </a:r>
            <a:r>
              <a:rPr lang="ru-RU" sz="1400" i="1" dirty="0" smtClean="0"/>
              <a:t>движение правой рукой в сторону – вверх),</a:t>
            </a:r>
            <a:endParaRPr lang="ru-RU" sz="1400" dirty="0" smtClean="0"/>
          </a:p>
          <a:p>
            <a:r>
              <a:rPr lang="ru-RU" sz="1400" dirty="0" smtClean="0"/>
              <a:t>Береза моя кудрявая! </a:t>
            </a:r>
            <a:r>
              <a:rPr lang="ru-RU" sz="1400" i="1" dirty="0" smtClean="0"/>
              <a:t>(То же левой рукой.)</a:t>
            </a:r>
            <a:endParaRPr lang="ru-RU" sz="1400" dirty="0" smtClean="0"/>
          </a:p>
          <a:p>
            <a:r>
              <a:rPr lang="ru-RU" sz="1400" dirty="0" smtClean="0"/>
              <a:t>Стоишь ты, березонька </a:t>
            </a:r>
            <a:r>
              <a:rPr lang="ru-RU" sz="1400" i="1" dirty="0" smtClean="0"/>
              <a:t>(поднять руки вверх),</a:t>
            </a:r>
            <a:endParaRPr lang="ru-RU" sz="1400" dirty="0" smtClean="0"/>
          </a:p>
          <a:p>
            <a:endParaRPr lang="ru-RU" sz="1400" dirty="0" smtClean="0"/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1447" y="380971"/>
            <a:ext cx="63758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Посреди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долинушки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опустить руки).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тебе, березонька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руки вытянуть вперед, ладошки вверх),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Листья зеленые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(опустить руки).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Трава шелковая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(движение руками вправо – влево).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Вокруг тебя, березонька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(поднять туловище),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Девицы красные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движение головой вправо – влево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Венки вьют-плетут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вращение руками перед собой).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Символ  берёзы отражался в народных приметах! Вот, например: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Из берёзы весной течёт много сока — к дождливому лету.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Если на берёзах много серёг — к урожаю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  <a:hlinkClick r:id="rId2" tooltip="Горох"/>
              </a:rPr>
              <a:t>гороха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Когда лопаются серёжки у берёз — время сеять хлеб.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Сей овёс, когда берёзовый лист станет распускаться.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А также символ берёзы отражался и в  пословицах: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Берёза не угроза: где стоит, там и шумит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Берёза, да разуму учит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И закончить нашу экскурсию хотелось бы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тёплыми строчками: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  Белая берёза, я тебя люблю,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Протяни мне ветку нежную свою.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Без любви, без ласки пропадаю я,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Белая берёза, милая моя.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ea typeface="Times New Roman" pitchFamily="18" charset="0"/>
                <a:cs typeface="Arial" pitchFamily="34" charset="0"/>
              </a:rPr>
              <a:t>На этом наша экскурсия подошла к концу.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4262</Words>
  <Application>Microsoft Office PowerPoint</Application>
  <PresentationFormat>Экран (4:3)</PresentationFormat>
  <Paragraphs>399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Rubius</vt:lpstr>
      <vt:lpstr>Calibri</vt:lpstr>
      <vt:lpstr>Тема Office</vt:lpstr>
      <vt:lpstr>Муниципальное казенное дошкольное образовательное учреждение Ачитского городского округа «Ачитский детский сад «Улыбка» -  филиал «Верх – Тисинский детский сад «Солнышко».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для всех</cp:lastModifiedBy>
  <cp:revision>57</cp:revision>
  <dcterms:created xsi:type="dcterms:W3CDTF">2015-04-19T15:51:03Z</dcterms:created>
  <dcterms:modified xsi:type="dcterms:W3CDTF">2016-10-28T12:07:07Z</dcterms:modified>
</cp:coreProperties>
</file>