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НЕДЕЛЯ НАУКИ                 (экспериментирования)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Рисунок 2" descr="5cdc323114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90" y="2348880"/>
            <a:ext cx="3282950" cy="4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МКДОУ АГО Ачитский детский сад «Улыбка» -                                              </a:t>
            </a:r>
            <a:r>
              <a:rPr lang="ru-RU" b="1" dirty="0"/>
              <a:t>филиал </a:t>
            </a:r>
            <a:r>
              <a:rPr lang="ru-RU" b="1" dirty="0" err="1"/>
              <a:t>Бакряжский</a:t>
            </a:r>
            <a:r>
              <a:rPr lang="ru-RU" b="1" dirty="0"/>
              <a:t> детский сад «Колокольчик»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5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9" y="1142833"/>
            <a:ext cx="3435448" cy="25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314825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67944" y="208404"/>
            <a:ext cx="50040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Русинова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Леонидовна                                         Младше – средняя группа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 ноября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№1-Определить свойство воды.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Вода прозрачная, жидкая, не имеет запаха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 может менять свой цвет.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2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4074"/>
            <a:ext cx="3530352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237112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8064" y="278488"/>
            <a:ext cx="3229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№3                                                                                                             Вода  приобретает  другое свойство, может  превратиться в лед.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1640" y="264818"/>
            <a:ext cx="381642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ноября Опыт с песком:                                                                                         Когда сухой ,имеет свойство сыпучести.                   Когда мокрый ,можно лепить куличики.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1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85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373"/>
            <a:ext cx="7772400" cy="1955467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Воспитатель: </a:t>
            </a:r>
            <a:r>
              <a:rPr lang="ru-RU" sz="1800" dirty="0" err="1"/>
              <a:t>Чайникова</a:t>
            </a:r>
            <a:r>
              <a:rPr lang="ru-RU" sz="1800" dirty="0"/>
              <a:t> Татьяна Борисовна</a:t>
            </a:r>
            <a:r>
              <a:rPr lang="ru-RU" sz="1800" b="1" dirty="0"/>
              <a:t>                                                          </a:t>
            </a:r>
            <a:r>
              <a:rPr lang="ru-RU" sz="1800" dirty="0"/>
              <a:t>старше – подготовительная группа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Вторник                          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i="1" dirty="0"/>
              <a:t>Дыхательные упражнения                                  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</a:t>
            </a:r>
            <a:r>
              <a:rPr lang="ru-RU" sz="2000" b="1" i="1" dirty="0"/>
              <a:t>«Подуем на шарики»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9660"/>
            <a:ext cx="4114799" cy="21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70"/>
            <a:ext cx="3954463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2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876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/>
          <a:stretch>
            <a:fillRect/>
          </a:stretch>
        </p:blipFill>
        <p:spPr bwMode="auto">
          <a:xfrm>
            <a:off x="4355976" y="3429000"/>
            <a:ext cx="382270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20688"/>
            <a:ext cx="5877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Волшебная перчатка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Четверг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Опыт « Почему свеча под стаканом не горит?»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 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Рисуно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337175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3310583"/>
            <a:ext cx="351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Опыт « Есть ли в земле, воздух?»</a:t>
            </a:r>
            <a:endParaRPr lang="ru-RU" dirty="0"/>
          </a:p>
        </p:txBody>
      </p:sp>
      <p:pic>
        <p:nvPicPr>
          <p:cNvPr id="4099" name="Рисунок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26" y="3933056"/>
            <a:ext cx="39927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1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Пятница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Эксперимент «Мыло-фокусник»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Рисунок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96752"/>
            <a:ext cx="476173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17994"/>
            <a:ext cx="4573935" cy="24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Воспитатель: Лосева Светлана Михайловна             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Младше – средняя группа</a:t>
            </a:r>
            <a:r>
              <a:rPr lang="ru-RU" sz="2400" b="1" dirty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08.11.17-эксперимент «Если воздух в воде?»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520280" cy="18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2664296" cy="18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409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07.11.17 - Эксперимент со стеклом  «Что мы видим через лупу»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09" y="4579387"/>
            <a:ext cx="3040004" cy="22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4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38" y="3501008"/>
            <a:ext cx="3448050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2388"/>
            <a:ext cx="3425825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37" y="779463"/>
            <a:ext cx="3429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-49887"/>
            <a:ext cx="82355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Воспитатель Стахеева Людмила Михайловна первая – младшая группа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«Эксперимент со снегом…»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Холодный…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311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Липкий …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311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 в  группе,  около батареи                                                                                       стал  водой                                                                    интересно 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548063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58004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27984" y="674876"/>
            <a:ext cx="457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«Эксперимент с  шариком …»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Большой 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27984" y="2598064"/>
            <a:ext cx="47160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сейчас мы его уколем острым предметом и посмотрим, что же  будет 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648636" y="5877272"/>
            <a:ext cx="33478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Что это? Остались одни  лоскуточки  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3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94" y="4213225"/>
            <a:ext cx="2890371" cy="21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802"/>
            <a:ext cx="2628319" cy="19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55" y="2057665"/>
            <a:ext cx="2500261" cy="18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16016" y="457200"/>
            <a:ext cx="399593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«Эксперимент с  водой …»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Прозрачная, не видно, что налита вода 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16216" y="2846427"/>
            <a:ext cx="262778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теперь … красная … от  красной краски,  она стала  красной 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2055" y="4941168"/>
            <a:ext cx="25557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Вода красная  и ее хорошо видно 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72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Воспитатель: Чайникова Татьяна Борисовна                                                          старше – подготовительная группа Вторник                               Дыхательные упражнения                                      «Подуем на шарики» </vt:lpstr>
      <vt:lpstr>Презентация PowerPoint</vt:lpstr>
      <vt:lpstr>Четверг Опыт « Почему свеча под стаканом не горит?»   </vt:lpstr>
      <vt:lpstr>Пятница Эксперимент «Мыло-фокусник» </vt:lpstr>
      <vt:lpstr>Воспитатель: Лосева Светлана Михайловна                                           Младше – средняя группа                                                                                  08.11.17-эксперимент «Если воздух в воде?»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2017-11-16T08:01:51Z</dcterms:created>
  <dcterms:modified xsi:type="dcterms:W3CDTF">2017-11-16T08:25:03Z</dcterms:modified>
</cp:coreProperties>
</file>