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4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i="1" dirty="0">
                <a:solidFill>
                  <a:srgbClr val="FF0000"/>
                </a:solidFill>
              </a:rPr>
              <a:t>НЕДЕЛЯ НАУКИ                 (экспериментирования)</a:t>
            </a:r>
            <a:endParaRPr lang="ru-RU" dirty="0">
              <a:solidFill>
                <a:srgbClr val="FF0000"/>
              </a:solidFill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Рисунок 2" descr="5cdc323114b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490" y="2348880"/>
            <a:ext cx="3282950" cy="409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260648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МКДОУ АГО Ачитский детский сад «Улыбка» -                                              </a:t>
            </a:r>
            <a:r>
              <a:rPr lang="ru-RU" b="1" dirty="0"/>
              <a:t>филиал </a:t>
            </a:r>
            <a:r>
              <a:rPr lang="ru-RU" b="1" dirty="0" err="1"/>
              <a:t>Бакряжский</a:t>
            </a:r>
            <a:r>
              <a:rPr lang="ru-RU" b="1" dirty="0"/>
              <a:t> детский сад «Колокольчик»</a:t>
            </a:r>
            <a:endParaRPr lang="ru-RU" dirty="0"/>
          </a:p>
          <a:p>
            <a:r>
              <a:rPr lang="ru-RU" b="1" dirty="0"/>
              <a:t> </a:t>
            </a:r>
            <a:endParaRPr lang="ru-RU" dirty="0"/>
          </a:p>
          <a:p>
            <a:r>
              <a:rPr lang="ru-RU" b="1" dirty="0"/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3556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49" y="1142833"/>
            <a:ext cx="3435448" cy="257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429000"/>
            <a:ext cx="4314825" cy="323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067944" y="208404"/>
            <a:ext cx="5004048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Воспитатель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Русинова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Татьяна Леонидовна                                         Младше – средняя группа                 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7 ноября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Опыт №1-Определить свойство воды.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                       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Вывод: Вода прозрачная, жидкая, не имеет запаха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Опыт №2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Вода может менять свой цвет.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2206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04074"/>
            <a:ext cx="3530352" cy="351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780928"/>
            <a:ext cx="4237112" cy="3776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148064" y="278488"/>
            <a:ext cx="3229000" cy="1354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Опыт №3                                                                                                             Вода  приобретает  другое свойство, может  превратиться в лед.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331640" y="264818"/>
            <a:ext cx="3816424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3333CC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 ноября Опыт с песком:                                                                                         Когда сухой ,имеет свойство сыпучести.                   Когда мокрый ,можно лепить куличики.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9177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1850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33373"/>
            <a:ext cx="7772400" cy="1955467"/>
          </a:xfrm>
        </p:spPr>
        <p:txBody>
          <a:bodyPr>
            <a:normAutofit/>
          </a:bodyPr>
          <a:lstStyle/>
          <a:p>
            <a:pPr algn="l"/>
            <a:r>
              <a:rPr lang="ru-RU" sz="1800" dirty="0"/>
              <a:t>Воспитатель: </a:t>
            </a:r>
            <a:r>
              <a:rPr lang="ru-RU" sz="1800" dirty="0" err="1"/>
              <a:t>Чайникова</a:t>
            </a:r>
            <a:r>
              <a:rPr lang="ru-RU" sz="1800" dirty="0"/>
              <a:t> Татьяна Борисовна</a:t>
            </a:r>
            <a:r>
              <a:rPr lang="ru-RU" sz="1800" b="1" dirty="0"/>
              <a:t>                                                          </a:t>
            </a:r>
            <a:r>
              <a:rPr lang="ru-RU" sz="1800" dirty="0"/>
              <a:t>старше – подготовительная группа</a:t>
            </a:r>
            <a:r>
              <a:rPr lang="ru-RU" dirty="0"/>
              <a:t/>
            </a:r>
            <a:br>
              <a:rPr lang="ru-RU" dirty="0"/>
            </a:br>
            <a:r>
              <a:rPr lang="ru-RU" sz="2000" b="1" dirty="0"/>
              <a:t>Вторник                            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 </a:t>
            </a:r>
            <a:r>
              <a:rPr lang="ru-RU" sz="2000" b="1" i="1" dirty="0"/>
              <a:t>Дыхательные упражнения                                   </a:t>
            </a:r>
            <a:r>
              <a:rPr lang="ru-RU" sz="2000" b="1" i="1" dirty="0" smtClean="0"/>
              <a:t/>
            </a:r>
            <a:br>
              <a:rPr lang="ru-RU" sz="2000" b="1" i="1" dirty="0" smtClean="0"/>
            </a:br>
            <a:r>
              <a:rPr lang="ru-RU" sz="2000" b="1" i="1" dirty="0" smtClean="0"/>
              <a:t>  </a:t>
            </a:r>
            <a:r>
              <a:rPr lang="ru-RU" sz="2000" b="1" i="1" dirty="0"/>
              <a:t>«Подуем на шарики»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Рисунок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29660"/>
            <a:ext cx="4114799" cy="2168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213170"/>
            <a:ext cx="3954463" cy="2170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3020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72816"/>
            <a:ext cx="38766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28"/>
          <a:stretch>
            <a:fillRect/>
          </a:stretch>
        </p:blipFill>
        <p:spPr bwMode="auto">
          <a:xfrm>
            <a:off x="4355976" y="3429000"/>
            <a:ext cx="3822700" cy="194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59632" y="620688"/>
            <a:ext cx="58777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FF0000"/>
                </a:solidFill>
              </a:rPr>
              <a:t>Волшебная перчатка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654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Четверг</a:t>
            </a: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>Опыт « Почему свеча под стаканом не горит?»</a:t>
            </a: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400" dirty="0">
                <a:solidFill>
                  <a:srgbClr val="FF0000"/>
                </a:solidFill>
              </a:rPr>
              <a:t> </a:t>
            </a:r>
            <a:br>
              <a:rPr lang="ru-RU" sz="2400" dirty="0">
                <a:solidFill>
                  <a:srgbClr val="FF0000"/>
                </a:solidFill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4098" name="Рисунок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052736"/>
            <a:ext cx="5337175" cy="2201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87824" y="3310583"/>
            <a:ext cx="351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/>
              <a:t>Опыт « Есть ли в земле, воздух?»</a:t>
            </a:r>
            <a:endParaRPr lang="ru-RU" dirty="0"/>
          </a:p>
        </p:txBody>
      </p:sp>
      <p:pic>
        <p:nvPicPr>
          <p:cNvPr id="4099" name="Рисунок 8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226" y="3933056"/>
            <a:ext cx="3992761" cy="249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2159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Пятница</a:t>
            </a: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>Эксперимент «Мыло-фокусник»</a:t>
            </a: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5122" name="Рисунок 6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1196752"/>
            <a:ext cx="4761731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Рисунок 7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917994"/>
            <a:ext cx="4573935" cy="2463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10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Воспитатель: Лосева Светлана Михайловна                                          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dirty="0">
                <a:solidFill>
                  <a:srgbClr val="FF0000"/>
                </a:solidFill>
              </a:rPr>
              <a:t>Младше – средняя группа</a:t>
            </a:r>
            <a:r>
              <a:rPr lang="ru-RU" sz="2400" b="1" dirty="0">
                <a:solidFill>
                  <a:srgbClr val="FF0000"/>
                </a:solidFill>
              </a:rPr>
              <a:t>                                                                               </a:t>
            </a: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400" b="1" dirty="0">
                <a:solidFill>
                  <a:srgbClr val="FF0000"/>
                </a:solidFill>
              </a:rPr>
              <a:t> </a:t>
            </a:r>
            <a:r>
              <a:rPr lang="ru-RU" sz="2400" dirty="0">
                <a:solidFill>
                  <a:srgbClr val="FF0000"/>
                </a:solidFill>
              </a:rPr>
              <a:t/>
            </a:r>
            <a:br>
              <a:rPr lang="ru-RU" sz="2400" dirty="0">
                <a:solidFill>
                  <a:srgbClr val="FF0000"/>
                </a:solidFill>
              </a:rPr>
            </a:br>
            <a:r>
              <a:rPr lang="ru-RU" sz="2400" dirty="0">
                <a:solidFill>
                  <a:srgbClr val="FF0000"/>
                </a:solidFill>
              </a:rPr>
              <a:t>08.11.17-эксперимент «Если воздух в воде?»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endParaRPr lang="ru-RU" sz="2400" dirty="0">
              <a:solidFill>
                <a:srgbClr val="FF00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44824"/>
            <a:ext cx="2520280" cy="1883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700808"/>
            <a:ext cx="2664296" cy="1895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76409" y="393305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07.11.17 - Эксперимент со стеклом  «Что мы видим через лупу»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709" y="4579387"/>
            <a:ext cx="3040004" cy="2278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2347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838" y="3501008"/>
            <a:ext cx="3448050" cy="2589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82388"/>
            <a:ext cx="3425825" cy="257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0937" y="779463"/>
            <a:ext cx="3429000" cy="250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52400" y="-49887"/>
            <a:ext cx="8235524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Воспитатель Стахеева Людмила Михайловна первая – младшая группа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«Эксперимент со снегом…»                                                                 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Холодный…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152400" y="3114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Липкий …</a:t>
            </a:r>
            <a:endParaRPr kumimoji="0" lang="ru-RU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152400" y="3114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А  в  группе,  около батареи                                                                                       стал  водой                                                                    интересно …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974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3136"/>
            <a:ext cx="3548063" cy="264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34290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158004"/>
            <a:ext cx="342900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427984" y="674876"/>
            <a:ext cx="4572000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339966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«Эксперимент с  шариком …»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                                              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9900CC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Большой …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4427984" y="2598064"/>
            <a:ext cx="471601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9900CC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А сейчас мы его уколем острым предметом и посмотрим, что же  будет …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30289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5648636" y="5877272"/>
            <a:ext cx="3347864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9900CC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Что это? Остались одни  лоскуточки  …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335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494" y="4213225"/>
            <a:ext cx="2890371" cy="2168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1802"/>
            <a:ext cx="2628319" cy="1971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755" y="2057665"/>
            <a:ext cx="2500261" cy="1878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716016" y="457200"/>
            <a:ext cx="3995936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rgbClr val="990033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«Эксперимент с  водой …»                                                   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Прозрачная, не видно, что налита вода …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6516216" y="2846427"/>
            <a:ext cx="2627784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А теперь … красная … от  красной краски,  она стала  красной …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36290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252055" y="4941168"/>
            <a:ext cx="255577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66FF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Вода красная  и ее хорошо видно …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6725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225</Words>
  <Application>Microsoft Office PowerPoint</Application>
  <PresentationFormat>Экран (4:3)</PresentationFormat>
  <Paragraphs>29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Воспитатель: Чайникова Татьяна Борисовна                                                          старше – подготовительная группа Вторник                               Дыхательные упражнения                                      «Подуем на шарики» </vt:lpstr>
      <vt:lpstr>Презентация PowerPoint</vt:lpstr>
      <vt:lpstr>Четверг Опыт « Почему свеча под стаканом не горит?»   </vt:lpstr>
      <vt:lpstr>Пятница Эксперимент «Мыло-фокусник» </vt:lpstr>
      <vt:lpstr>Воспитатель: Лосева Светлана Михайловна                                           Младше – средняя группа                                                                                  08.11.17-эксперимент «Если воздух в воде?»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2017-11-16T08:01:51Z</dcterms:created>
  <dcterms:modified xsi:type="dcterms:W3CDTF">2017-11-16T08:25:03Z</dcterms:modified>
</cp:coreProperties>
</file>